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sldIdLst>
    <p:sldId id="506" r:id="rId5"/>
    <p:sldId id="456" r:id="rId6"/>
    <p:sldId id="518" r:id="rId7"/>
    <p:sldId id="516" r:id="rId8"/>
    <p:sldId id="520" r:id="rId9"/>
    <p:sldId id="517" r:id="rId10"/>
    <p:sldId id="521" r:id="rId11"/>
    <p:sldId id="522" r:id="rId12"/>
    <p:sldId id="511" r:id="rId13"/>
    <p:sldId id="512" r:id="rId14"/>
    <p:sldId id="509" r:id="rId15"/>
    <p:sldId id="523" r:id="rId16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201C"/>
    <a:srgbClr val="7F7051"/>
    <a:srgbClr val="8F7E5B"/>
    <a:srgbClr val="896532"/>
    <a:srgbClr val="817547"/>
    <a:srgbClr val="D3BA34"/>
    <a:srgbClr val="293B34"/>
    <a:srgbClr val="2D3F38"/>
    <a:srgbClr val="476559"/>
    <a:srgbClr val="684D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D809AE-1A72-4D50-B4CE-191B4A7A3C5A}" v="94" dt="2025-02-20T13:21:33.9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ma Oelsen" userId="c8d01a00-43c0-4e94-9e4e-03ccc5ec16ba" providerId="ADAL" clId="{C7D809AE-1A72-4D50-B4CE-191B4A7A3C5A}"/>
    <pc:docChg chg="undo custSel addSld delSld modSld sldOrd modShowInfo">
      <pc:chgData name="Wilma Oelsen" userId="c8d01a00-43c0-4e94-9e4e-03ccc5ec16ba" providerId="ADAL" clId="{C7D809AE-1A72-4D50-B4CE-191B4A7A3C5A}" dt="2025-02-28T08:09:38.784" v="1143" actId="1076"/>
      <pc:docMkLst>
        <pc:docMk/>
      </pc:docMkLst>
      <pc:sldChg chg="delSp modSp del mod">
        <pc:chgData name="Wilma Oelsen" userId="c8d01a00-43c0-4e94-9e4e-03ccc5ec16ba" providerId="ADAL" clId="{C7D809AE-1A72-4D50-B4CE-191B4A7A3C5A}" dt="2025-02-20T10:09:36.237" v="243" actId="47"/>
        <pc:sldMkLst>
          <pc:docMk/>
          <pc:sldMk cId="388748454" sldId="401"/>
        </pc:sldMkLst>
      </pc:sldChg>
      <pc:sldChg chg="del">
        <pc:chgData name="Wilma Oelsen" userId="c8d01a00-43c0-4e94-9e4e-03ccc5ec16ba" providerId="ADAL" clId="{C7D809AE-1A72-4D50-B4CE-191B4A7A3C5A}" dt="2025-02-20T10:09:34.521" v="242" actId="47"/>
        <pc:sldMkLst>
          <pc:docMk/>
          <pc:sldMk cId="2100895469" sldId="491"/>
        </pc:sldMkLst>
      </pc:sldChg>
      <pc:sldChg chg="del">
        <pc:chgData name="Wilma Oelsen" userId="c8d01a00-43c0-4e94-9e4e-03ccc5ec16ba" providerId="ADAL" clId="{C7D809AE-1A72-4D50-B4CE-191B4A7A3C5A}" dt="2025-02-20T10:18:38.415" v="281" actId="47"/>
        <pc:sldMkLst>
          <pc:docMk/>
          <pc:sldMk cId="1212814268" sldId="492"/>
        </pc:sldMkLst>
      </pc:sldChg>
      <pc:sldChg chg="del">
        <pc:chgData name="Wilma Oelsen" userId="c8d01a00-43c0-4e94-9e4e-03ccc5ec16ba" providerId="ADAL" clId="{C7D809AE-1A72-4D50-B4CE-191B4A7A3C5A}" dt="2025-02-20T10:21:35.742" v="313" actId="47"/>
        <pc:sldMkLst>
          <pc:docMk/>
          <pc:sldMk cId="2672685341" sldId="494"/>
        </pc:sldMkLst>
      </pc:sldChg>
      <pc:sldChg chg="modSp add del mod">
        <pc:chgData name="Wilma Oelsen" userId="c8d01a00-43c0-4e94-9e4e-03ccc5ec16ba" providerId="ADAL" clId="{C7D809AE-1A72-4D50-B4CE-191B4A7A3C5A}" dt="2025-02-20T10:31:32.139" v="357" actId="47"/>
        <pc:sldMkLst>
          <pc:docMk/>
          <pc:sldMk cId="1188646872" sldId="495"/>
        </pc:sldMkLst>
      </pc:sldChg>
      <pc:sldChg chg="addSp delSp modSp del mod">
        <pc:chgData name="Wilma Oelsen" userId="c8d01a00-43c0-4e94-9e4e-03ccc5ec16ba" providerId="ADAL" clId="{C7D809AE-1A72-4D50-B4CE-191B4A7A3C5A}" dt="2025-02-20T10:54:14.829" v="579" actId="47"/>
        <pc:sldMkLst>
          <pc:docMk/>
          <pc:sldMk cId="4272939695" sldId="496"/>
        </pc:sldMkLst>
      </pc:sldChg>
      <pc:sldChg chg="del">
        <pc:chgData name="Wilma Oelsen" userId="c8d01a00-43c0-4e94-9e4e-03ccc5ec16ba" providerId="ADAL" clId="{C7D809AE-1A72-4D50-B4CE-191B4A7A3C5A}" dt="2025-02-20T10:59:32.014" v="608" actId="47"/>
        <pc:sldMkLst>
          <pc:docMk/>
          <pc:sldMk cId="1260178421" sldId="497"/>
        </pc:sldMkLst>
      </pc:sldChg>
      <pc:sldChg chg="addSp delSp modSp del mod">
        <pc:chgData name="Wilma Oelsen" userId="c8d01a00-43c0-4e94-9e4e-03ccc5ec16ba" providerId="ADAL" clId="{C7D809AE-1A72-4D50-B4CE-191B4A7A3C5A}" dt="2025-02-20T11:16:39.184" v="809" actId="47"/>
        <pc:sldMkLst>
          <pc:docMk/>
          <pc:sldMk cId="1797331941" sldId="498"/>
        </pc:sldMkLst>
      </pc:sldChg>
      <pc:sldChg chg="del">
        <pc:chgData name="Wilma Oelsen" userId="c8d01a00-43c0-4e94-9e4e-03ccc5ec16ba" providerId="ADAL" clId="{C7D809AE-1A72-4D50-B4CE-191B4A7A3C5A}" dt="2025-02-20T11:16:41.871" v="810" actId="47"/>
        <pc:sldMkLst>
          <pc:docMk/>
          <pc:sldMk cId="2814764396" sldId="499"/>
        </pc:sldMkLst>
      </pc:sldChg>
      <pc:sldChg chg="add del">
        <pc:chgData name="Wilma Oelsen" userId="c8d01a00-43c0-4e94-9e4e-03ccc5ec16ba" providerId="ADAL" clId="{C7D809AE-1A72-4D50-B4CE-191B4A7A3C5A}" dt="2025-02-20T11:16:45.181" v="812" actId="47"/>
        <pc:sldMkLst>
          <pc:docMk/>
          <pc:sldMk cId="146787602" sldId="500"/>
        </pc:sldMkLst>
      </pc:sldChg>
      <pc:sldChg chg="delSp del mod">
        <pc:chgData name="Wilma Oelsen" userId="c8d01a00-43c0-4e94-9e4e-03ccc5ec16ba" providerId="ADAL" clId="{C7D809AE-1A72-4D50-B4CE-191B4A7A3C5A}" dt="2025-02-20T09:50:16.593" v="174" actId="47"/>
        <pc:sldMkLst>
          <pc:docMk/>
          <pc:sldMk cId="3946469081" sldId="501"/>
        </pc:sldMkLst>
      </pc:sldChg>
      <pc:sldChg chg="del">
        <pc:chgData name="Wilma Oelsen" userId="c8d01a00-43c0-4e94-9e4e-03ccc5ec16ba" providerId="ADAL" clId="{C7D809AE-1A72-4D50-B4CE-191B4A7A3C5A}" dt="2025-02-20T09:44:39.115" v="134" actId="47"/>
        <pc:sldMkLst>
          <pc:docMk/>
          <pc:sldMk cId="2504689909" sldId="504"/>
        </pc:sldMkLst>
      </pc:sldChg>
      <pc:sldChg chg="del">
        <pc:chgData name="Wilma Oelsen" userId="c8d01a00-43c0-4e94-9e4e-03ccc5ec16ba" providerId="ADAL" clId="{C7D809AE-1A72-4D50-B4CE-191B4A7A3C5A}" dt="2025-02-20T09:42:34.936" v="99" actId="47"/>
        <pc:sldMkLst>
          <pc:docMk/>
          <pc:sldMk cId="4146517256" sldId="505"/>
        </pc:sldMkLst>
      </pc:sldChg>
      <pc:sldChg chg="addSp delSp modSp mod ord">
        <pc:chgData name="Wilma Oelsen" userId="c8d01a00-43c0-4e94-9e4e-03ccc5ec16ba" providerId="ADAL" clId="{C7D809AE-1A72-4D50-B4CE-191B4A7A3C5A}" dt="2025-02-28T08:09:38.784" v="1143" actId="1076"/>
        <pc:sldMkLst>
          <pc:docMk/>
          <pc:sldMk cId="2941397818" sldId="506"/>
        </pc:sldMkLst>
        <pc:spChg chg="add mod">
          <ac:chgData name="Wilma Oelsen" userId="c8d01a00-43c0-4e94-9e4e-03ccc5ec16ba" providerId="ADAL" clId="{C7D809AE-1A72-4D50-B4CE-191B4A7A3C5A}" dt="2025-02-20T09:52:06.538" v="203" actId="1076"/>
          <ac:spMkLst>
            <pc:docMk/>
            <pc:sldMk cId="2941397818" sldId="506"/>
            <ac:spMk id="17" creationId="{C0438125-61AF-7C1B-2220-41C4BF73B97D}"/>
          </ac:spMkLst>
        </pc:spChg>
        <pc:spChg chg="add mod">
          <ac:chgData name="Wilma Oelsen" userId="c8d01a00-43c0-4e94-9e4e-03ccc5ec16ba" providerId="ADAL" clId="{C7D809AE-1A72-4D50-B4CE-191B4A7A3C5A}" dt="2025-02-20T09:52:06.538" v="203" actId="1076"/>
          <ac:spMkLst>
            <pc:docMk/>
            <pc:sldMk cId="2941397818" sldId="506"/>
            <ac:spMk id="21" creationId="{3F24BCCF-845F-2EE0-402F-2D2276D834FB}"/>
          </ac:spMkLst>
        </pc:spChg>
        <pc:spChg chg="add mod">
          <ac:chgData name="Wilma Oelsen" userId="c8d01a00-43c0-4e94-9e4e-03ccc5ec16ba" providerId="ADAL" clId="{C7D809AE-1A72-4D50-B4CE-191B4A7A3C5A}" dt="2025-02-28T08:09:32.679" v="1140" actId="1076"/>
          <ac:spMkLst>
            <pc:docMk/>
            <pc:sldMk cId="2941397818" sldId="506"/>
            <ac:spMk id="25" creationId="{73206789-3A64-F211-49FB-FC092295F9EB}"/>
          </ac:spMkLst>
        </pc:spChg>
        <pc:spChg chg="mod ord">
          <ac:chgData name="Wilma Oelsen" userId="c8d01a00-43c0-4e94-9e4e-03ccc5ec16ba" providerId="ADAL" clId="{C7D809AE-1A72-4D50-B4CE-191B4A7A3C5A}" dt="2025-02-20T09:40:48.207" v="94" actId="167"/>
          <ac:spMkLst>
            <pc:docMk/>
            <pc:sldMk cId="2941397818" sldId="506"/>
            <ac:spMk id="30" creationId="{050EB7C5-19A5-7553-39D1-A9139EB2C62F}"/>
          </ac:spMkLst>
        </pc:spChg>
        <pc:picChg chg="mod ord">
          <ac:chgData name="Wilma Oelsen" userId="c8d01a00-43c0-4e94-9e4e-03ccc5ec16ba" providerId="ADAL" clId="{C7D809AE-1A72-4D50-B4CE-191B4A7A3C5A}" dt="2025-02-20T09:40:45.737" v="93" actId="167"/>
          <ac:picMkLst>
            <pc:docMk/>
            <pc:sldMk cId="2941397818" sldId="506"/>
            <ac:picMk id="12" creationId="{D05B083B-2345-6E6D-D7C5-FA2D7C8BA1E9}"/>
          </ac:picMkLst>
        </pc:picChg>
        <pc:picChg chg="add mod">
          <ac:chgData name="Wilma Oelsen" userId="c8d01a00-43c0-4e94-9e4e-03ccc5ec16ba" providerId="ADAL" clId="{C7D809AE-1A72-4D50-B4CE-191B4A7A3C5A}" dt="2025-02-28T08:09:38.784" v="1143" actId="1076"/>
          <ac:picMkLst>
            <pc:docMk/>
            <pc:sldMk cId="2941397818" sldId="506"/>
            <ac:picMk id="22" creationId="{2C6EEB93-2D62-69BF-5FC2-B22F315A79D6}"/>
          </ac:picMkLst>
        </pc:picChg>
        <pc:picChg chg="add mod">
          <ac:chgData name="Wilma Oelsen" userId="c8d01a00-43c0-4e94-9e4e-03ccc5ec16ba" providerId="ADAL" clId="{C7D809AE-1A72-4D50-B4CE-191B4A7A3C5A}" dt="2025-02-20T10:09:28.609" v="240" actId="1076"/>
          <ac:picMkLst>
            <pc:docMk/>
            <pc:sldMk cId="2941397818" sldId="506"/>
            <ac:picMk id="23" creationId="{99BDAEEB-1EB3-E106-8660-A2244645D107}"/>
          </ac:picMkLst>
        </pc:picChg>
        <pc:picChg chg="add mod">
          <ac:chgData name="Wilma Oelsen" userId="c8d01a00-43c0-4e94-9e4e-03ccc5ec16ba" providerId="ADAL" clId="{C7D809AE-1A72-4D50-B4CE-191B4A7A3C5A}" dt="2025-02-20T10:09:28.609" v="240" actId="1076"/>
          <ac:picMkLst>
            <pc:docMk/>
            <pc:sldMk cId="2941397818" sldId="506"/>
            <ac:picMk id="24" creationId="{E2744E26-7F75-6A0E-6027-67A5FDA6F4B0}"/>
          </ac:picMkLst>
        </pc:picChg>
      </pc:sldChg>
      <pc:sldChg chg="del">
        <pc:chgData name="Wilma Oelsen" userId="c8d01a00-43c0-4e94-9e4e-03ccc5ec16ba" providerId="ADAL" clId="{C7D809AE-1A72-4D50-B4CE-191B4A7A3C5A}" dt="2025-02-20T11:16:43.674" v="811" actId="47"/>
        <pc:sldMkLst>
          <pc:docMk/>
          <pc:sldMk cId="1943107630" sldId="507"/>
        </pc:sldMkLst>
      </pc:sldChg>
      <pc:sldChg chg="add del">
        <pc:chgData name="Wilma Oelsen" userId="c8d01a00-43c0-4e94-9e4e-03ccc5ec16ba" providerId="ADAL" clId="{C7D809AE-1A72-4D50-B4CE-191B4A7A3C5A}" dt="2025-02-20T11:17:59.751" v="831" actId="47"/>
        <pc:sldMkLst>
          <pc:docMk/>
          <pc:sldMk cId="3320313195" sldId="508"/>
        </pc:sldMkLst>
      </pc:sldChg>
      <pc:sldChg chg="add">
        <pc:chgData name="Wilma Oelsen" userId="c8d01a00-43c0-4e94-9e4e-03ccc5ec16ba" providerId="ADAL" clId="{C7D809AE-1A72-4D50-B4CE-191B4A7A3C5A}" dt="2025-02-20T09:42:38.964" v="100" actId="2890"/>
        <pc:sldMkLst>
          <pc:docMk/>
          <pc:sldMk cId="710687147" sldId="509"/>
        </pc:sldMkLst>
      </pc:sldChg>
      <pc:sldChg chg="addSp delSp modSp add del mod ord">
        <pc:chgData name="Wilma Oelsen" userId="c8d01a00-43c0-4e94-9e4e-03ccc5ec16ba" providerId="ADAL" clId="{C7D809AE-1A72-4D50-B4CE-191B4A7A3C5A}" dt="2025-02-20T09:51:08.379" v="180" actId="47"/>
        <pc:sldMkLst>
          <pc:docMk/>
          <pc:sldMk cId="3632698513" sldId="510"/>
        </pc:sldMkLst>
      </pc:sldChg>
      <pc:sldChg chg="modSp add mod">
        <pc:chgData name="Wilma Oelsen" userId="c8d01a00-43c0-4e94-9e4e-03ccc5ec16ba" providerId="ADAL" clId="{C7D809AE-1A72-4D50-B4CE-191B4A7A3C5A}" dt="2025-02-20T11:46:42.947" v="933" actId="1076"/>
        <pc:sldMkLst>
          <pc:docMk/>
          <pc:sldMk cId="3115822950" sldId="511"/>
        </pc:sldMkLst>
        <pc:spChg chg="mod">
          <ac:chgData name="Wilma Oelsen" userId="c8d01a00-43c0-4e94-9e4e-03ccc5ec16ba" providerId="ADAL" clId="{C7D809AE-1A72-4D50-B4CE-191B4A7A3C5A}" dt="2025-02-20T11:46:42.947" v="933" actId="1076"/>
          <ac:spMkLst>
            <pc:docMk/>
            <pc:sldMk cId="3115822950" sldId="511"/>
            <ac:spMk id="2" creationId="{EAEB000C-8422-3981-DAF6-62D6FB700C3E}"/>
          </ac:spMkLst>
        </pc:spChg>
        <pc:picChg chg="mod">
          <ac:chgData name="Wilma Oelsen" userId="c8d01a00-43c0-4e94-9e4e-03ccc5ec16ba" providerId="ADAL" clId="{C7D809AE-1A72-4D50-B4CE-191B4A7A3C5A}" dt="2025-02-20T11:46:37.874" v="932" actId="1076"/>
          <ac:picMkLst>
            <pc:docMk/>
            <pc:sldMk cId="3115822950" sldId="511"/>
            <ac:picMk id="5" creationId="{56494A7C-1BA6-A196-BB9B-A444A45FCC19}"/>
          </ac:picMkLst>
        </pc:picChg>
      </pc:sldChg>
      <pc:sldChg chg="add">
        <pc:chgData name="Wilma Oelsen" userId="c8d01a00-43c0-4e94-9e4e-03ccc5ec16ba" providerId="ADAL" clId="{C7D809AE-1A72-4D50-B4CE-191B4A7A3C5A}" dt="2025-02-20T09:51:12.985" v="181" actId="2890"/>
        <pc:sldMkLst>
          <pc:docMk/>
          <pc:sldMk cId="3421796951" sldId="512"/>
        </pc:sldMkLst>
      </pc:sldChg>
      <pc:sldChg chg="addSp delSp modSp add del mod">
        <pc:chgData name="Wilma Oelsen" userId="c8d01a00-43c0-4e94-9e4e-03ccc5ec16ba" providerId="ADAL" clId="{C7D809AE-1A72-4D50-B4CE-191B4A7A3C5A}" dt="2025-02-20T10:43:23.592" v="475" actId="2696"/>
        <pc:sldMkLst>
          <pc:docMk/>
          <pc:sldMk cId="3921552286" sldId="513"/>
        </pc:sldMkLst>
      </pc:sldChg>
      <pc:sldChg chg="addSp delSp modSp add del mod">
        <pc:chgData name="Wilma Oelsen" userId="c8d01a00-43c0-4e94-9e4e-03ccc5ec16ba" providerId="ADAL" clId="{C7D809AE-1A72-4D50-B4CE-191B4A7A3C5A}" dt="2025-02-20T10:49:51.888" v="534" actId="2696"/>
        <pc:sldMkLst>
          <pc:docMk/>
          <pc:sldMk cId="1281481594" sldId="514"/>
        </pc:sldMkLst>
      </pc:sldChg>
      <pc:sldChg chg="addSp modSp add del mod">
        <pc:chgData name="Wilma Oelsen" userId="c8d01a00-43c0-4e94-9e4e-03ccc5ec16ba" providerId="ADAL" clId="{C7D809AE-1A72-4D50-B4CE-191B4A7A3C5A}" dt="2025-02-20T10:53:28.726" v="569" actId="47"/>
        <pc:sldMkLst>
          <pc:docMk/>
          <pc:sldMk cId="3321002369" sldId="515"/>
        </pc:sldMkLst>
      </pc:sldChg>
      <pc:sldChg chg="addSp delSp modSp add mod ord">
        <pc:chgData name="Wilma Oelsen" userId="c8d01a00-43c0-4e94-9e4e-03ccc5ec16ba" providerId="ADAL" clId="{C7D809AE-1A72-4D50-B4CE-191B4A7A3C5A}" dt="2025-02-20T11:55:28.895" v="1094" actId="1076"/>
        <pc:sldMkLst>
          <pc:docMk/>
          <pc:sldMk cId="3213019416" sldId="516"/>
        </pc:sldMkLst>
        <pc:spChg chg="mod">
          <ac:chgData name="Wilma Oelsen" userId="c8d01a00-43c0-4e94-9e4e-03ccc5ec16ba" providerId="ADAL" clId="{C7D809AE-1A72-4D50-B4CE-191B4A7A3C5A}" dt="2025-02-20T11:55:28.895" v="1094" actId="1076"/>
          <ac:spMkLst>
            <pc:docMk/>
            <pc:sldMk cId="3213019416" sldId="516"/>
            <ac:spMk id="2" creationId="{EAEB000C-8422-3981-DAF6-62D6FB700C3E}"/>
          </ac:spMkLst>
        </pc:spChg>
        <pc:spChg chg="add mod">
          <ac:chgData name="Wilma Oelsen" userId="c8d01a00-43c0-4e94-9e4e-03ccc5ec16ba" providerId="ADAL" clId="{C7D809AE-1A72-4D50-B4CE-191B4A7A3C5A}" dt="2025-02-20T11:55:26.287" v="1093" actId="1076"/>
          <ac:spMkLst>
            <pc:docMk/>
            <pc:sldMk cId="3213019416" sldId="516"/>
            <ac:spMk id="10" creationId="{90479FB3-9343-44DD-A30A-D17D9A189194}"/>
          </ac:spMkLst>
        </pc:spChg>
        <pc:picChg chg="mod">
          <ac:chgData name="Wilma Oelsen" userId="c8d01a00-43c0-4e94-9e4e-03ccc5ec16ba" providerId="ADAL" clId="{C7D809AE-1A72-4D50-B4CE-191B4A7A3C5A}" dt="2025-02-20T10:31:48.486" v="364" actId="1076"/>
          <ac:picMkLst>
            <pc:docMk/>
            <pc:sldMk cId="3213019416" sldId="516"/>
            <ac:picMk id="12" creationId="{D05B083B-2345-6E6D-D7C5-FA2D7C8BA1E9}"/>
          </ac:picMkLst>
        </pc:picChg>
        <pc:picChg chg="add mod">
          <ac:chgData name="Wilma Oelsen" userId="c8d01a00-43c0-4e94-9e4e-03ccc5ec16ba" providerId="ADAL" clId="{C7D809AE-1A72-4D50-B4CE-191B4A7A3C5A}" dt="2025-02-20T11:55:21.846" v="1092" actId="1035"/>
          <ac:picMkLst>
            <pc:docMk/>
            <pc:sldMk cId="3213019416" sldId="516"/>
            <ac:picMk id="13" creationId="{EA0A1048-0787-A09E-5C50-EE372F14F55A}"/>
          </ac:picMkLst>
        </pc:picChg>
        <pc:picChg chg="add mod modCrop">
          <ac:chgData name="Wilma Oelsen" userId="c8d01a00-43c0-4e94-9e4e-03ccc5ec16ba" providerId="ADAL" clId="{C7D809AE-1A72-4D50-B4CE-191B4A7A3C5A}" dt="2025-02-20T11:55:21.846" v="1092" actId="1035"/>
          <ac:picMkLst>
            <pc:docMk/>
            <pc:sldMk cId="3213019416" sldId="516"/>
            <ac:picMk id="14" creationId="{30BCA3B2-129D-0C72-8EE1-A3CEB26EC0D2}"/>
          </ac:picMkLst>
        </pc:picChg>
        <pc:picChg chg="add mod modCrop">
          <ac:chgData name="Wilma Oelsen" userId="c8d01a00-43c0-4e94-9e4e-03ccc5ec16ba" providerId="ADAL" clId="{C7D809AE-1A72-4D50-B4CE-191B4A7A3C5A}" dt="2025-02-20T11:55:21.846" v="1092" actId="1035"/>
          <ac:picMkLst>
            <pc:docMk/>
            <pc:sldMk cId="3213019416" sldId="516"/>
            <ac:picMk id="16" creationId="{42ECB698-A77B-175E-C550-3C90A074FA16}"/>
          </ac:picMkLst>
        </pc:picChg>
      </pc:sldChg>
      <pc:sldChg chg="addSp delSp modSp add mod">
        <pc:chgData name="Wilma Oelsen" userId="c8d01a00-43c0-4e94-9e4e-03ccc5ec16ba" providerId="ADAL" clId="{C7D809AE-1A72-4D50-B4CE-191B4A7A3C5A}" dt="2025-02-20T11:50:44.463" v="999" actId="478"/>
        <pc:sldMkLst>
          <pc:docMk/>
          <pc:sldMk cId="1853451977" sldId="517"/>
        </pc:sldMkLst>
        <pc:picChg chg="mod ord">
          <ac:chgData name="Wilma Oelsen" userId="c8d01a00-43c0-4e94-9e4e-03ccc5ec16ba" providerId="ADAL" clId="{C7D809AE-1A72-4D50-B4CE-191B4A7A3C5A}" dt="2025-02-20T11:50:35.600" v="995" actId="1582"/>
          <ac:picMkLst>
            <pc:docMk/>
            <pc:sldMk cId="1853451977" sldId="517"/>
            <ac:picMk id="3" creationId="{F52AE54F-3398-68FA-B389-F53D9B3B76C5}"/>
          </ac:picMkLst>
        </pc:picChg>
        <pc:picChg chg="add mod modCrop">
          <ac:chgData name="Wilma Oelsen" userId="c8d01a00-43c0-4e94-9e4e-03ccc5ec16ba" providerId="ADAL" clId="{C7D809AE-1A72-4D50-B4CE-191B4A7A3C5A}" dt="2025-02-20T11:50:40.997" v="996" actId="1582"/>
          <ac:picMkLst>
            <pc:docMk/>
            <pc:sldMk cId="1853451977" sldId="517"/>
            <ac:picMk id="4" creationId="{0940074E-76D8-7EE0-42D2-681F184D395F}"/>
          </ac:picMkLst>
        </pc:picChg>
        <pc:picChg chg="mod">
          <ac:chgData name="Wilma Oelsen" userId="c8d01a00-43c0-4e94-9e4e-03ccc5ec16ba" providerId="ADAL" clId="{C7D809AE-1A72-4D50-B4CE-191B4A7A3C5A}" dt="2025-02-20T11:49:37.322" v="981" actId="14100"/>
          <ac:picMkLst>
            <pc:docMk/>
            <pc:sldMk cId="1853451977" sldId="517"/>
            <ac:picMk id="7" creationId="{B7B4A341-35F5-F14A-7E99-A7339B1BEA15}"/>
          </ac:picMkLst>
        </pc:picChg>
      </pc:sldChg>
      <pc:sldChg chg="addSp delSp modSp add mod ord">
        <pc:chgData name="Wilma Oelsen" userId="c8d01a00-43c0-4e94-9e4e-03ccc5ec16ba" providerId="ADAL" clId="{C7D809AE-1A72-4D50-B4CE-191B4A7A3C5A}" dt="2025-02-20T13:21:33.942" v="1138" actId="14826"/>
        <pc:sldMkLst>
          <pc:docMk/>
          <pc:sldMk cId="689523714" sldId="518"/>
        </pc:sldMkLst>
        <pc:spChg chg="mod">
          <ac:chgData name="Wilma Oelsen" userId="c8d01a00-43c0-4e94-9e4e-03ccc5ec16ba" providerId="ADAL" clId="{C7D809AE-1A72-4D50-B4CE-191B4A7A3C5A}" dt="2025-02-20T11:58:28.015" v="1136" actId="1076"/>
          <ac:spMkLst>
            <pc:docMk/>
            <pc:sldMk cId="689523714" sldId="518"/>
            <ac:spMk id="2" creationId="{EAEB000C-8422-3981-DAF6-62D6FB700C3E}"/>
          </ac:spMkLst>
        </pc:spChg>
        <pc:spChg chg="mod">
          <ac:chgData name="Wilma Oelsen" userId="c8d01a00-43c0-4e94-9e4e-03ccc5ec16ba" providerId="ADAL" clId="{C7D809AE-1A72-4D50-B4CE-191B4A7A3C5A}" dt="2025-02-20T11:58:21.831" v="1134" actId="1076"/>
          <ac:spMkLst>
            <pc:docMk/>
            <pc:sldMk cId="689523714" sldId="518"/>
            <ac:spMk id="10" creationId="{90479FB3-9343-44DD-A30A-D17D9A189194}"/>
          </ac:spMkLst>
        </pc:spChg>
        <pc:picChg chg="add mod ord modCrop">
          <ac:chgData name="Wilma Oelsen" userId="c8d01a00-43c0-4e94-9e4e-03ccc5ec16ba" providerId="ADAL" clId="{C7D809AE-1A72-4D50-B4CE-191B4A7A3C5A}" dt="2025-02-20T13:21:33.942" v="1138" actId="14826"/>
          <ac:picMkLst>
            <pc:docMk/>
            <pc:sldMk cId="689523714" sldId="518"/>
            <ac:picMk id="4" creationId="{AF8C931B-C41A-CE13-A6D4-F7A5823AED3D}"/>
          </ac:picMkLst>
        </pc:picChg>
        <pc:picChg chg="add mod ord modCrop">
          <ac:chgData name="Wilma Oelsen" userId="c8d01a00-43c0-4e94-9e4e-03ccc5ec16ba" providerId="ADAL" clId="{C7D809AE-1A72-4D50-B4CE-191B4A7A3C5A}" dt="2025-02-20T11:58:03.782" v="1131" actId="732"/>
          <ac:picMkLst>
            <pc:docMk/>
            <pc:sldMk cId="689523714" sldId="518"/>
            <ac:picMk id="9" creationId="{9F7F85F8-6994-882A-9E0D-2E34705A15A1}"/>
          </ac:picMkLst>
        </pc:picChg>
        <pc:picChg chg="add mod ord modCrop">
          <ac:chgData name="Wilma Oelsen" userId="c8d01a00-43c0-4e94-9e4e-03ccc5ec16ba" providerId="ADAL" clId="{C7D809AE-1A72-4D50-B4CE-191B4A7A3C5A}" dt="2025-02-20T11:58:14.560" v="1133" actId="208"/>
          <ac:picMkLst>
            <pc:docMk/>
            <pc:sldMk cId="689523714" sldId="518"/>
            <ac:picMk id="11" creationId="{F093BDC1-06C5-FCB7-A4E1-6A6D791E05AF}"/>
          </ac:picMkLst>
        </pc:picChg>
      </pc:sldChg>
      <pc:sldChg chg="delSp add del mod ord">
        <pc:chgData name="Wilma Oelsen" userId="c8d01a00-43c0-4e94-9e4e-03ccc5ec16ba" providerId="ADAL" clId="{C7D809AE-1A72-4D50-B4CE-191B4A7A3C5A}" dt="2025-02-20T11:58:35.356" v="1137" actId="2696"/>
        <pc:sldMkLst>
          <pc:docMk/>
          <pc:sldMk cId="1856468309" sldId="519"/>
        </pc:sldMkLst>
      </pc:sldChg>
      <pc:sldChg chg="add del">
        <pc:chgData name="Wilma Oelsen" userId="c8d01a00-43c0-4e94-9e4e-03ccc5ec16ba" providerId="ADAL" clId="{C7D809AE-1A72-4D50-B4CE-191B4A7A3C5A}" dt="2025-02-20T10:44:36.917" v="509" actId="47"/>
        <pc:sldMkLst>
          <pc:docMk/>
          <pc:sldMk cId="4282151795" sldId="519"/>
        </pc:sldMkLst>
      </pc:sldChg>
      <pc:sldChg chg="addSp delSp modSp add mod">
        <pc:chgData name="Wilma Oelsen" userId="c8d01a00-43c0-4e94-9e4e-03ccc5ec16ba" providerId="ADAL" clId="{C7D809AE-1A72-4D50-B4CE-191B4A7A3C5A}" dt="2025-02-20T11:53:02.041" v="1035" actId="1038"/>
        <pc:sldMkLst>
          <pc:docMk/>
          <pc:sldMk cId="2874637765" sldId="520"/>
        </pc:sldMkLst>
        <pc:spChg chg="add mod">
          <ac:chgData name="Wilma Oelsen" userId="c8d01a00-43c0-4e94-9e4e-03ccc5ec16ba" providerId="ADAL" clId="{C7D809AE-1A72-4D50-B4CE-191B4A7A3C5A}" dt="2025-02-20T11:52:33.146" v="1022" actId="1076"/>
          <ac:spMkLst>
            <pc:docMk/>
            <pc:sldMk cId="2874637765" sldId="520"/>
            <ac:spMk id="4" creationId="{193D5839-F2FF-17AC-5E1B-B7DCFBECA85C}"/>
          </ac:spMkLst>
        </pc:spChg>
        <pc:spChg chg="add mod">
          <ac:chgData name="Wilma Oelsen" userId="c8d01a00-43c0-4e94-9e4e-03ccc5ec16ba" providerId="ADAL" clId="{C7D809AE-1A72-4D50-B4CE-191B4A7A3C5A}" dt="2025-02-20T11:51:08.808" v="1001" actId="1076"/>
          <ac:spMkLst>
            <pc:docMk/>
            <pc:sldMk cId="2874637765" sldId="520"/>
            <ac:spMk id="6" creationId="{6CCA6381-362B-3027-BE60-574EF0782CB9}"/>
          </ac:spMkLst>
        </pc:spChg>
        <pc:picChg chg="add mod">
          <ac:chgData name="Wilma Oelsen" userId="c8d01a00-43c0-4e94-9e4e-03ccc5ec16ba" providerId="ADAL" clId="{C7D809AE-1A72-4D50-B4CE-191B4A7A3C5A}" dt="2025-02-20T11:53:02.041" v="1035" actId="1038"/>
          <ac:picMkLst>
            <pc:docMk/>
            <pc:sldMk cId="2874637765" sldId="520"/>
            <ac:picMk id="11" creationId="{1EACB776-53C7-8F97-08EB-55A762F95E2D}"/>
          </ac:picMkLst>
        </pc:picChg>
        <pc:picChg chg="add mod modCrop">
          <ac:chgData name="Wilma Oelsen" userId="c8d01a00-43c0-4e94-9e4e-03ccc5ec16ba" providerId="ADAL" clId="{C7D809AE-1A72-4D50-B4CE-191B4A7A3C5A}" dt="2025-02-20T11:53:02.041" v="1035" actId="1038"/>
          <ac:picMkLst>
            <pc:docMk/>
            <pc:sldMk cId="2874637765" sldId="520"/>
            <ac:picMk id="17" creationId="{9BDA1B79-27D5-3054-B425-48C6096F5F89}"/>
          </ac:picMkLst>
        </pc:picChg>
        <pc:picChg chg="add mod">
          <ac:chgData name="Wilma Oelsen" userId="c8d01a00-43c0-4e94-9e4e-03ccc5ec16ba" providerId="ADAL" clId="{C7D809AE-1A72-4D50-B4CE-191B4A7A3C5A}" dt="2025-02-20T11:53:02.041" v="1035" actId="1038"/>
          <ac:picMkLst>
            <pc:docMk/>
            <pc:sldMk cId="2874637765" sldId="520"/>
            <ac:picMk id="18" creationId="{3FBDC79C-43D6-172C-1C2A-DF2A828FADC7}"/>
          </ac:picMkLst>
        </pc:picChg>
      </pc:sldChg>
      <pc:sldChg chg="addSp delSp modSp add mod">
        <pc:chgData name="Wilma Oelsen" userId="c8d01a00-43c0-4e94-9e4e-03ccc5ec16ba" providerId="ADAL" clId="{C7D809AE-1A72-4D50-B4CE-191B4A7A3C5A}" dt="2025-02-20T11:50:53.606" v="1000" actId="1076"/>
        <pc:sldMkLst>
          <pc:docMk/>
          <pc:sldMk cId="608294352" sldId="521"/>
        </pc:sldMkLst>
        <pc:spChg chg="mod">
          <ac:chgData name="Wilma Oelsen" userId="c8d01a00-43c0-4e94-9e4e-03ccc5ec16ba" providerId="ADAL" clId="{C7D809AE-1A72-4D50-B4CE-191B4A7A3C5A}" dt="2025-02-20T11:50:53.606" v="1000" actId="1076"/>
          <ac:spMkLst>
            <pc:docMk/>
            <pc:sldMk cId="608294352" sldId="521"/>
            <ac:spMk id="2" creationId="{EAEB000C-8422-3981-DAF6-62D6FB700C3E}"/>
          </ac:spMkLst>
        </pc:spChg>
        <pc:spChg chg="mod">
          <ac:chgData name="Wilma Oelsen" userId="c8d01a00-43c0-4e94-9e4e-03ccc5ec16ba" providerId="ADAL" clId="{C7D809AE-1A72-4D50-B4CE-191B4A7A3C5A}" dt="2025-02-20T11:50:53.606" v="1000" actId="1076"/>
          <ac:spMkLst>
            <pc:docMk/>
            <pc:sldMk cId="608294352" sldId="521"/>
            <ac:spMk id="9" creationId="{732FC32F-D4B6-625C-FE4E-CE6F60939490}"/>
          </ac:spMkLst>
        </pc:spChg>
        <pc:picChg chg="mod">
          <ac:chgData name="Wilma Oelsen" userId="c8d01a00-43c0-4e94-9e4e-03ccc5ec16ba" providerId="ADAL" clId="{C7D809AE-1A72-4D50-B4CE-191B4A7A3C5A}" dt="2025-02-20T11:48:04.172" v="959" actId="1037"/>
          <ac:picMkLst>
            <pc:docMk/>
            <pc:sldMk cId="608294352" sldId="521"/>
            <ac:picMk id="6" creationId="{46911756-FFD3-62B2-FC63-76CD87E9BB2F}"/>
          </ac:picMkLst>
        </pc:picChg>
        <pc:picChg chg="add mod">
          <ac:chgData name="Wilma Oelsen" userId="c8d01a00-43c0-4e94-9e4e-03ccc5ec16ba" providerId="ADAL" clId="{C7D809AE-1A72-4D50-B4CE-191B4A7A3C5A}" dt="2025-02-20T11:48:04.172" v="959" actId="1037"/>
          <ac:picMkLst>
            <pc:docMk/>
            <pc:sldMk cId="608294352" sldId="521"/>
            <ac:picMk id="8" creationId="{FB119958-6284-1271-2E26-6F58B1785E11}"/>
          </ac:picMkLst>
        </pc:picChg>
        <pc:picChg chg="add mod">
          <ac:chgData name="Wilma Oelsen" userId="c8d01a00-43c0-4e94-9e4e-03ccc5ec16ba" providerId="ADAL" clId="{C7D809AE-1A72-4D50-B4CE-191B4A7A3C5A}" dt="2025-02-20T11:48:04.172" v="959" actId="1037"/>
          <ac:picMkLst>
            <pc:docMk/>
            <pc:sldMk cId="608294352" sldId="521"/>
            <ac:picMk id="10" creationId="{1345CF0F-57C2-48D1-9175-918DFA387A70}"/>
          </ac:picMkLst>
        </pc:picChg>
      </pc:sldChg>
      <pc:sldChg chg="addSp delSp modSp add mod">
        <pc:chgData name="Wilma Oelsen" userId="c8d01a00-43c0-4e94-9e4e-03ccc5ec16ba" providerId="ADAL" clId="{C7D809AE-1A72-4D50-B4CE-191B4A7A3C5A}" dt="2025-02-20T11:47:06.345" v="935" actId="1582"/>
        <pc:sldMkLst>
          <pc:docMk/>
          <pc:sldMk cId="2783264311" sldId="522"/>
        </pc:sldMkLst>
        <pc:spChg chg="mod">
          <ac:chgData name="Wilma Oelsen" userId="c8d01a00-43c0-4e94-9e4e-03ccc5ec16ba" providerId="ADAL" clId="{C7D809AE-1A72-4D50-B4CE-191B4A7A3C5A}" dt="2025-02-20T11:12:41.930" v="765" actId="1076"/>
          <ac:spMkLst>
            <pc:docMk/>
            <pc:sldMk cId="2783264311" sldId="522"/>
            <ac:spMk id="2" creationId="{EAEB000C-8422-3981-DAF6-62D6FB700C3E}"/>
          </ac:spMkLst>
        </pc:spChg>
        <pc:picChg chg="add mod">
          <ac:chgData name="Wilma Oelsen" userId="c8d01a00-43c0-4e94-9e4e-03ccc5ec16ba" providerId="ADAL" clId="{C7D809AE-1A72-4D50-B4CE-191B4A7A3C5A}" dt="2025-02-20T11:15:37.165" v="803" actId="14100"/>
          <ac:picMkLst>
            <pc:docMk/>
            <pc:sldMk cId="2783264311" sldId="522"/>
            <ac:picMk id="3" creationId="{C16EBD0A-C742-A2EE-8EF0-08F2AA21574E}"/>
          </ac:picMkLst>
        </pc:picChg>
        <pc:picChg chg="add mod modCrop">
          <ac:chgData name="Wilma Oelsen" userId="c8d01a00-43c0-4e94-9e4e-03ccc5ec16ba" providerId="ADAL" clId="{C7D809AE-1A72-4D50-B4CE-191B4A7A3C5A}" dt="2025-02-20T11:14:36.454" v="793" actId="1037"/>
          <ac:picMkLst>
            <pc:docMk/>
            <pc:sldMk cId="2783264311" sldId="522"/>
            <ac:picMk id="4" creationId="{CE5B69BA-9E40-BE06-6966-AA80CC408DB1}"/>
          </ac:picMkLst>
        </pc:picChg>
        <pc:picChg chg="add mod">
          <ac:chgData name="Wilma Oelsen" userId="c8d01a00-43c0-4e94-9e4e-03ccc5ec16ba" providerId="ADAL" clId="{C7D809AE-1A72-4D50-B4CE-191B4A7A3C5A}" dt="2025-02-20T11:15:30.381" v="801" actId="14100"/>
          <ac:picMkLst>
            <pc:docMk/>
            <pc:sldMk cId="2783264311" sldId="522"/>
            <ac:picMk id="7" creationId="{4531BCF2-1FD0-ABAC-7C28-6E49E693AC43}"/>
          </ac:picMkLst>
        </pc:picChg>
        <pc:picChg chg="add mod">
          <ac:chgData name="Wilma Oelsen" userId="c8d01a00-43c0-4e94-9e4e-03ccc5ec16ba" providerId="ADAL" clId="{C7D809AE-1A72-4D50-B4CE-191B4A7A3C5A}" dt="2025-02-20T11:15:44.658" v="805" actId="14100"/>
          <ac:picMkLst>
            <pc:docMk/>
            <pc:sldMk cId="2783264311" sldId="522"/>
            <ac:picMk id="13" creationId="{88E4661A-2A92-4A44-3098-95DA9559BA6F}"/>
          </ac:picMkLst>
        </pc:picChg>
        <pc:picChg chg="add mod">
          <ac:chgData name="Wilma Oelsen" userId="c8d01a00-43c0-4e94-9e4e-03ccc5ec16ba" providerId="ADAL" clId="{C7D809AE-1A72-4D50-B4CE-191B4A7A3C5A}" dt="2025-02-20T11:14:36.454" v="793" actId="1037"/>
          <ac:picMkLst>
            <pc:docMk/>
            <pc:sldMk cId="2783264311" sldId="522"/>
            <ac:picMk id="14" creationId="{E577DEC9-AEB3-006C-A0BB-89D51068C62F}"/>
          </ac:picMkLst>
        </pc:picChg>
        <pc:picChg chg="add mod modCrop">
          <ac:chgData name="Wilma Oelsen" userId="c8d01a00-43c0-4e94-9e4e-03ccc5ec16ba" providerId="ADAL" clId="{C7D809AE-1A72-4D50-B4CE-191B4A7A3C5A}" dt="2025-02-20T11:47:06.345" v="935" actId="1582"/>
          <ac:picMkLst>
            <pc:docMk/>
            <pc:sldMk cId="2783264311" sldId="522"/>
            <ac:picMk id="16" creationId="{0C63497A-C6BA-9BEE-83F0-B26FF3A683F8}"/>
          </ac:picMkLst>
        </pc:picChg>
        <pc:picChg chg="add mod">
          <ac:chgData name="Wilma Oelsen" userId="c8d01a00-43c0-4e94-9e4e-03ccc5ec16ba" providerId="ADAL" clId="{C7D809AE-1A72-4D50-B4CE-191B4A7A3C5A}" dt="2025-02-20T11:46:55.678" v="934" actId="14100"/>
          <ac:picMkLst>
            <pc:docMk/>
            <pc:sldMk cId="2783264311" sldId="522"/>
            <ac:picMk id="17" creationId="{C7F38DFA-6B7D-A567-2C3D-18A388F71EF7}"/>
          </ac:picMkLst>
        </pc:picChg>
        <pc:picChg chg="add mod">
          <ac:chgData name="Wilma Oelsen" userId="c8d01a00-43c0-4e94-9e4e-03ccc5ec16ba" providerId="ADAL" clId="{C7D809AE-1A72-4D50-B4CE-191B4A7A3C5A}" dt="2025-02-20T11:44:06.412" v="923" actId="1076"/>
          <ac:picMkLst>
            <pc:docMk/>
            <pc:sldMk cId="2783264311" sldId="522"/>
            <ac:picMk id="18" creationId="{4D52A439-85E6-75E9-B26C-ABE472180726}"/>
          </ac:picMkLst>
        </pc:picChg>
      </pc:sldChg>
      <pc:sldChg chg="addSp delSp modSp add mod ord">
        <pc:chgData name="Wilma Oelsen" userId="c8d01a00-43c0-4e94-9e4e-03ccc5ec16ba" providerId="ADAL" clId="{C7D809AE-1A72-4D50-B4CE-191B4A7A3C5A}" dt="2025-02-20T11:46:21.096" v="928" actId="1076"/>
        <pc:sldMkLst>
          <pc:docMk/>
          <pc:sldMk cId="3187728160" sldId="523"/>
        </pc:sldMkLst>
        <pc:spChg chg="mod">
          <ac:chgData name="Wilma Oelsen" userId="c8d01a00-43c0-4e94-9e4e-03ccc5ec16ba" providerId="ADAL" clId="{C7D809AE-1A72-4D50-B4CE-191B4A7A3C5A}" dt="2025-02-20T11:46:21.096" v="928" actId="1076"/>
          <ac:spMkLst>
            <pc:docMk/>
            <pc:sldMk cId="3187728160" sldId="523"/>
            <ac:spMk id="2" creationId="{EAEB000C-8422-3981-DAF6-62D6FB700C3E}"/>
          </ac:spMkLst>
        </pc:spChg>
        <pc:picChg chg="add mod">
          <ac:chgData name="Wilma Oelsen" userId="c8d01a00-43c0-4e94-9e4e-03ccc5ec16ba" providerId="ADAL" clId="{C7D809AE-1A72-4D50-B4CE-191B4A7A3C5A}" dt="2025-02-20T11:46:04.331" v="926" actId="14100"/>
          <ac:picMkLst>
            <pc:docMk/>
            <pc:sldMk cId="3187728160" sldId="523"/>
            <ac:picMk id="6" creationId="{84E5E2B0-A7F9-4F6F-A88D-B1126509AD86}"/>
          </ac:picMkLst>
        </pc:picChg>
        <pc:picChg chg="add mod">
          <ac:chgData name="Wilma Oelsen" userId="c8d01a00-43c0-4e94-9e4e-03ccc5ec16ba" providerId="ADAL" clId="{C7D809AE-1A72-4D50-B4CE-191B4A7A3C5A}" dt="2025-02-20T11:41:54.219" v="916" actId="1038"/>
          <ac:picMkLst>
            <pc:docMk/>
            <pc:sldMk cId="3187728160" sldId="523"/>
            <ac:picMk id="8" creationId="{F38F9935-13B4-134A-EE16-EF8FF8B00278}"/>
          </ac:picMkLst>
        </pc:picChg>
        <pc:picChg chg="add mod">
          <ac:chgData name="Wilma Oelsen" userId="c8d01a00-43c0-4e94-9e4e-03ccc5ec16ba" providerId="ADAL" clId="{C7D809AE-1A72-4D50-B4CE-191B4A7A3C5A}" dt="2025-02-20T11:45:36.984" v="925" actId="14826"/>
          <ac:picMkLst>
            <pc:docMk/>
            <pc:sldMk cId="3187728160" sldId="523"/>
            <ac:picMk id="9" creationId="{8E569113-87C9-6B69-E2F9-EA7B15C98E85}"/>
          </ac:picMkLst>
        </pc:picChg>
        <pc:picChg chg="add mod">
          <ac:chgData name="Wilma Oelsen" userId="c8d01a00-43c0-4e94-9e4e-03ccc5ec16ba" providerId="ADAL" clId="{C7D809AE-1A72-4D50-B4CE-191B4A7A3C5A}" dt="2025-02-20T11:38:45.531" v="876" actId="1076"/>
          <ac:picMkLst>
            <pc:docMk/>
            <pc:sldMk cId="3187728160" sldId="523"/>
            <ac:picMk id="10" creationId="{3F354613-CBA6-45DD-DF6A-575C6E148ECF}"/>
          </ac:picMkLst>
        </pc:picChg>
        <pc:picChg chg="mod">
          <ac:chgData name="Wilma Oelsen" userId="c8d01a00-43c0-4e94-9e4e-03ccc5ec16ba" providerId="ADAL" clId="{C7D809AE-1A72-4D50-B4CE-191B4A7A3C5A}" dt="2025-02-20T11:39:28.670" v="885" actId="14100"/>
          <ac:picMkLst>
            <pc:docMk/>
            <pc:sldMk cId="3187728160" sldId="523"/>
            <ac:picMk id="11" creationId="{3F01DF34-0576-A5EC-F9F7-027EB1D93606}"/>
          </ac:picMkLst>
        </pc:picChg>
        <pc:picChg chg="mod">
          <ac:chgData name="Wilma Oelsen" userId="c8d01a00-43c0-4e94-9e4e-03ccc5ec16ba" providerId="ADAL" clId="{C7D809AE-1A72-4D50-B4CE-191B4A7A3C5A}" dt="2025-02-20T11:41:26.393" v="907" actId="1076"/>
          <ac:picMkLst>
            <pc:docMk/>
            <pc:sldMk cId="3187728160" sldId="523"/>
            <ac:picMk id="13" creationId="{88E4661A-2A92-4A44-3098-95DA9559BA6F}"/>
          </ac:picMkLst>
        </pc:picChg>
        <pc:picChg chg="add mod modCrop">
          <ac:chgData name="Wilma Oelsen" userId="c8d01a00-43c0-4e94-9e4e-03ccc5ec16ba" providerId="ADAL" clId="{C7D809AE-1A72-4D50-B4CE-191B4A7A3C5A}" dt="2025-02-20T11:41:39.862" v="910" actId="1076"/>
          <ac:picMkLst>
            <pc:docMk/>
            <pc:sldMk cId="3187728160" sldId="523"/>
            <ac:picMk id="15" creationId="{F342D160-6932-9BFD-D3DD-14BB0ED9F617}"/>
          </ac:picMkLst>
        </pc:picChg>
        <pc:picChg chg="add mod modCrop">
          <ac:chgData name="Wilma Oelsen" userId="c8d01a00-43c0-4e94-9e4e-03ccc5ec16ba" providerId="ADAL" clId="{C7D809AE-1A72-4D50-B4CE-191B4A7A3C5A}" dt="2025-02-20T11:41:07.818" v="905" actId="14100"/>
          <ac:picMkLst>
            <pc:docMk/>
            <pc:sldMk cId="3187728160" sldId="523"/>
            <ac:picMk id="19" creationId="{A1F84659-371C-0902-CB92-97F7201F911F}"/>
          </ac:picMkLst>
        </pc:picChg>
        <pc:picChg chg="add mod">
          <ac:chgData name="Wilma Oelsen" userId="c8d01a00-43c0-4e94-9e4e-03ccc5ec16ba" providerId="ADAL" clId="{C7D809AE-1A72-4D50-B4CE-191B4A7A3C5A}" dt="2025-02-20T11:45:00.985" v="924" actId="14826"/>
          <ac:picMkLst>
            <pc:docMk/>
            <pc:sldMk cId="3187728160" sldId="523"/>
            <ac:picMk id="20" creationId="{3778D181-1493-FDAE-3AC0-C85751D44501}"/>
          </ac:picMkLst>
        </pc:picChg>
      </pc:sldChg>
    </pc:docChg>
  </pc:docChgLst>
  <pc:docChgLst>
    <pc:chgData name="Wilma Oelsen" userId="c8d01a00-43c0-4e94-9e4e-03ccc5ec16ba" providerId="ADAL" clId="{57CBD341-4360-4558-A09D-AF33D3455B11}"/>
    <pc:docChg chg="undo custSel addSld delSld modSld sldOrd">
      <pc:chgData name="Wilma Oelsen" userId="c8d01a00-43c0-4e94-9e4e-03ccc5ec16ba" providerId="ADAL" clId="{57CBD341-4360-4558-A09D-AF33D3455B11}" dt="2025-02-18T11:44:23.595" v="746" actId="478"/>
      <pc:docMkLst>
        <pc:docMk/>
      </pc:docMkLst>
      <pc:sldChg chg="modSp mod">
        <pc:chgData name="Wilma Oelsen" userId="c8d01a00-43c0-4e94-9e4e-03ccc5ec16ba" providerId="ADAL" clId="{57CBD341-4360-4558-A09D-AF33D3455B11}" dt="2025-02-18T09:54:00.055" v="2" actId="14100"/>
        <pc:sldMkLst>
          <pc:docMk/>
          <pc:sldMk cId="2458231384" sldId="456"/>
        </pc:sldMkLst>
        <pc:picChg chg="mod">
          <ac:chgData name="Wilma Oelsen" userId="c8d01a00-43c0-4e94-9e4e-03ccc5ec16ba" providerId="ADAL" clId="{57CBD341-4360-4558-A09D-AF33D3455B11}" dt="2025-02-18T09:54:00.055" v="2" actId="14100"/>
          <ac:picMkLst>
            <pc:docMk/>
            <pc:sldMk cId="2458231384" sldId="456"/>
            <ac:picMk id="2" creationId="{05C22596-C1F9-6F85-7816-0FB6CB4678DB}"/>
          </ac:picMkLst>
        </pc:picChg>
      </pc:sldChg>
      <pc:sldChg chg="del">
        <pc:chgData name="Wilma Oelsen" userId="c8d01a00-43c0-4e94-9e4e-03ccc5ec16ba" providerId="ADAL" clId="{57CBD341-4360-4558-A09D-AF33D3455B11}" dt="2025-02-18T10:05:23.012" v="40" actId="2696"/>
        <pc:sldMkLst>
          <pc:docMk/>
          <pc:sldMk cId="2930827174" sldId="457"/>
        </pc:sldMkLst>
      </pc:sldChg>
      <pc:sldChg chg="delSp del mod">
        <pc:chgData name="Wilma Oelsen" userId="c8d01a00-43c0-4e94-9e4e-03ccc5ec16ba" providerId="ADAL" clId="{57CBD341-4360-4558-A09D-AF33D3455B11}" dt="2025-02-18T10:13:28.102" v="107" actId="2696"/>
        <pc:sldMkLst>
          <pc:docMk/>
          <pc:sldMk cId="1748276206" sldId="458"/>
        </pc:sldMkLst>
      </pc:sldChg>
      <pc:sldChg chg="del">
        <pc:chgData name="Wilma Oelsen" userId="c8d01a00-43c0-4e94-9e4e-03ccc5ec16ba" providerId="ADAL" clId="{57CBD341-4360-4558-A09D-AF33D3455B11}" dt="2025-02-18T10:13:45.254" v="126" actId="2696"/>
        <pc:sldMkLst>
          <pc:docMk/>
          <pc:sldMk cId="3850596447" sldId="459"/>
        </pc:sldMkLst>
      </pc:sldChg>
      <pc:sldChg chg="del">
        <pc:chgData name="Wilma Oelsen" userId="c8d01a00-43c0-4e94-9e4e-03ccc5ec16ba" providerId="ADAL" clId="{57CBD341-4360-4558-A09D-AF33D3455B11}" dt="2025-02-18T10:26:07.959" v="253" actId="2696"/>
        <pc:sldMkLst>
          <pc:docMk/>
          <pc:sldMk cId="1492484376" sldId="460"/>
        </pc:sldMkLst>
      </pc:sldChg>
      <pc:sldChg chg="del">
        <pc:chgData name="Wilma Oelsen" userId="c8d01a00-43c0-4e94-9e4e-03ccc5ec16ba" providerId="ADAL" clId="{57CBD341-4360-4558-A09D-AF33D3455B11}" dt="2025-02-18T10:25:36.311" v="240" actId="2696"/>
        <pc:sldMkLst>
          <pc:docMk/>
          <pc:sldMk cId="272631415" sldId="461"/>
        </pc:sldMkLst>
      </pc:sldChg>
      <pc:sldChg chg="del">
        <pc:chgData name="Wilma Oelsen" userId="c8d01a00-43c0-4e94-9e4e-03ccc5ec16ba" providerId="ADAL" clId="{57CBD341-4360-4558-A09D-AF33D3455B11}" dt="2025-02-18T10:28:16.724" v="375" actId="2696"/>
        <pc:sldMkLst>
          <pc:docMk/>
          <pc:sldMk cId="1412406809" sldId="462"/>
        </pc:sldMkLst>
      </pc:sldChg>
      <pc:sldChg chg="delSp del mod">
        <pc:chgData name="Wilma Oelsen" userId="c8d01a00-43c0-4e94-9e4e-03ccc5ec16ba" providerId="ADAL" clId="{57CBD341-4360-4558-A09D-AF33D3455B11}" dt="2025-02-18T10:32:59.814" v="423" actId="2696"/>
        <pc:sldMkLst>
          <pc:docMk/>
          <pc:sldMk cId="3661434955" sldId="463"/>
        </pc:sldMkLst>
      </pc:sldChg>
      <pc:sldChg chg="del">
        <pc:chgData name="Wilma Oelsen" userId="c8d01a00-43c0-4e94-9e4e-03ccc5ec16ba" providerId="ADAL" clId="{57CBD341-4360-4558-A09D-AF33D3455B11}" dt="2025-02-18T10:39:09.929" v="444" actId="2696"/>
        <pc:sldMkLst>
          <pc:docMk/>
          <pc:sldMk cId="2408354132" sldId="464"/>
        </pc:sldMkLst>
      </pc:sldChg>
      <pc:sldChg chg="del">
        <pc:chgData name="Wilma Oelsen" userId="c8d01a00-43c0-4e94-9e4e-03ccc5ec16ba" providerId="ADAL" clId="{57CBD341-4360-4558-A09D-AF33D3455B11}" dt="2025-02-18T11:08:57.897" v="671" actId="2696"/>
        <pc:sldMkLst>
          <pc:docMk/>
          <pc:sldMk cId="693659450" sldId="465"/>
        </pc:sldMkLst>
      </pc:sldChg>
      <pc:sldChg chg="del">
        <pc:chgData name="Wilma Oelsen" userId="c8d01a00-43c0-4e94-9e4e-03ccc5ec16ba" providerId="ADAL" clId="{57CBD341-4360-4558-A09D-AF33D3455B11}" dt="2025-02-18T11:09:01.108" v="672" actId="2696"/>
        <pc:sldMkLst>
          <pc:docMk/>
          <pc:sldMk cId="3045690959" sldId="466"/>
        </pc:sldMkLst>
      </pc:sldChg>
      <pc:sldChg chg="del">
        <pc:chgData name="Wilma Oelsen" userId="c8d01a00-43c0-4e94-9e4e-03ccc5ec16ba" providerId="ADAL" clId="{57CBD341-4360-4558-A09D-AF33D3455B11}" dt="2025-02-18T11:09:05.439" v="673" actId="2696"/>
        <pc:sldMkLst>
          <pc:docMk/>
          <pc:sldMk cId="3231929064" sldId="467"/>
        </pc:sldMkLst>
      </pc:sldChg>
      <pc:sldChg chg="del">
        <pc:chgData name="Wilma Oelsen" userId="c8d01a00-43c0-4e94-9e4e-03ccc5ec16ba" providerId="ADAL" clId="{57CBD341-4360-4558-A09D-AF33D3455B11}" dt="2025-02-18T10:45:36.699" v="525" actId="47"/>
        <pc:sldMkLst>
          <pc:docMk/>
          <pc:sldMk cId="1242670124" sldId="468"/>
        </pc:sldMkLst>
      </pc:sldChg>
      <pc:sldChg chg="del">
        <pc:chgData name="Wilma Oelsen" userId="c8d01a00-43c0-4e94-9e4e-03ccc5ec16ba" providerId="ADAL" clId="{57CBD341-4360-4558-A09D-AF33D3455B11}" dt="2025-02-18T10:45:36.699" v="525" actId="47"/>
        <pc:sldMkLst>
          <pc:docMk/>
          <pc:sldMk cId="3994896462" sldId="469"/>
        </pc:sldMkLst>
      </pc:sldChg>
      <pc:sldChg chg="del">
        <pc:chgData name="Wilma Oelsen" userId="c8d01a00-43c0-4e94-9e4e-03ccc5ec16ba" providerId="ADAL" clId="{57CBD341-4360-4558-A09D-AF33D3455B11}" dt="2025-02-18T10:45:36.699" v="525" actId="47"/>
        <pc:sldMkLst>
          <pc:docMk/>
          <pc:sldMk cId="1658900603" sldId="470"/>
        </pc:sldMkLst>
      </pc:sldChg>
      <pc:sldChg chg="del">
        <pc:chgData name="Wilma Oelsen" userId="c8d01a00-43c0-4e94-9e4e-03ccc5ec16ba" providerId="ADAL" clId="{57CBD341-4360-4558-A09D-AF33D3455B11}" dt="2025-02-18T10:45:36.699" v="525" actId="47"/>
        <pc:sldMkLst>
          <pc:docMk/>
          <pc:sldMk cId="19072867" sldId="471"/>
        </pc:sldMkLst>
      </pc:sldChg>
      <pc:sldChg chg="del">
        <pc:chgData name="Wilma Oelsen" userId="c8d01a00-43c0-4e94-9e4e-03ccc5ec16ba" providerId="ADAL" clId="{57CBD341-4360-4558-A09D-AF33D3455B11}" dt="2025-02-18T10:45:36.699" v="525" actId="47"/>
        <pc:sldMkLst>
          <pc:docMk/>
          <pc:sldMk cId="236280211" sldId="472"/>
        </pc:sldMkLst>
      </pc:sldChg>
      <pc:sldChg chg="del">
        <pc:chgData name="Wilma Oelsen" userId="c8d01a00-43c0-4e94-9e4e-03ccc5ec16ba" providerId="ADAL" clId="{57CBD341-4360-4558-A09D-AF33D3455B11}" dt="2025-02-18T10:45:36.699" v="525" actId="47"/>
        <pc:sldMkLst>
          <pc:docMk/>
          <pc:sldMk cId="1442498731" sldId="473"/>
        </pc:sldMkLst>
      </pc:sldChg>
      <pc:sldChg chg="del">
        <pc:chgData name="Wilma Oelsen" userId="c8d01a00-43c0-4e94-9e4e-03ccc5ec16ba" providerId="ADAL" clId="{57CBD341-4360-4558-A09D-AF33D3455B11}" dt="2025-02-18T10:45:36.699" v="525" actId="47"/>
        <pc:sldMkLst>
          <pc:docMk/>
          <pc:sldMk cId="3050752999" sldId="474"/>
        </pc:sldMkLst>
      </pc:sldChg>
      <pc:sldChg chg="del">
        <pc:chgData name="Wilma Oelsen" userId="c8d01a00-43c0-4e94-9e4e-03ccc5ec16ba" providerId="ADAL" clId="{57CBD341-4360-4558-A09D-AF33D3455B11}" dt="2025-02-18T10:45:36.699" v="525" actId="47"/>
        <pc:sldMkLst>
          <pc:docMk/>
          <pc:sldMk cId="811285914" sldId="475"/>
        </pc:sldMkLst>
      </pc:sldChg>
      <pc:sldChg chg="del">
        <pc:chgData name="Wilma Oelsen" userId="c8d01a00-43c0-4e94-9e4e-03ccc5ec16ba" providerId="ADAL" clId="{57CBD341-4360-4558-A09D-AF33D3455B11}" dt="2025-02-18T10:45:36.699" v="525" actId="47"/>
        <pc:sldMkLst>
          <pc:docMk/>
          <pc:sldMk cId="1155252163" sldId="476"/>
        </pc:sldMkLst>
      </pc:sldChg>
      <pc:sldChg chg="del">
        <pc:chgData name="Wilma Oelsen" userId="c8d01a00-43c0-4e94-9e4e-03ccc5ec16ba" providerId="ADAL" clId="{57CBD341-4360-4558-A09D-AF33D3455B11}" dt="2025-02-18T10:45:36.699" v="525" actId="47"/>
        <pc:sldMkLst>
          <pc:docMk/>
          <pc:sldMk cId="2875487299" sldId="477"/>
        </pc:sldMkLst>
      </pc:sldChg>
      <pc:sldChg chg="del">
        <pc:chgData name="Wilma Oelsen" userId="c8d01a00-43c0-4e94-9e4e-03ccc5ec16ba" providerId="ADAL" clId="{57CBD341-4360-4558-A09D-AF33D3455B11}" dt="2025-02-18T10:45:36.699" v="525" actId="47"/>
        <pc:sldMkLst>
          <pc:docMk/>
          <pc:sldMk cId="4076985085" sldId="478"/>
        </pc:sldMkLst>
      </pc:sldChg>
      <pc:sldChg chg="del">
        <pc:chgData name="Wilma Oelsen" userId="c8d01a00-43c0-4e94-9e4e-03ccc5ec16ba" providerId="ADAL" clId="{57CBD341-4360-4558-A09D-AF33D3455B11}" dt="2025-02-18T10:45:36.699" v="525" actId="47"/>
        <pc:sldMkLst>
          <pc:docMk/>
          <pc:sldMk cId="2351333907" sldId="479"/>
        </pc:sldMkLst>
      </pc:sldChg>
      <pc:sldChg chg="del">
        <pc:chgData name="Wilma Oelsen" userId="c8d01a00-43c0-4e94-9e4e-03ccc5ec16ba" providerId="ADAL" clId="{57CBD341-4360-4558-A09D-AF33D3455B11}" dt="2025-02-18T10:45:36.699" v="525" actId="47"/>
        <pc:sldMkLst>
          <pc:docMk/>
          <pc:sldMk cId="2934719522" sldId="480"/>
        </pc:sldMkLst>
      </pc:sldChg>
      <pc:sldChg chg="del">
        <pc:chgData name="Wilma Oelsen" userId="c8d01a00-43c0-4e94-9e4e-03ccc5ec16ba" providerId="ADAL" clId="{57CBD341-4360-4558-A09D-AF33D3455B11}" dt="2025-02-18T10:45:36.699" v="525" actId="47"/>
        <pc:sldMkLst>
          <pc:docMk/>
          <pc:sldMk cId="235550507" sldId="481"/>
        </pc:sldMkLst>
      </pc:sldChg>
      <pc:sldChg chg="del">
        <pc:chgData name="Wilma Oelsen" userId="c8d01a00-43c0-4e94-9e4e-03ccc5ec16ba" providerId="ADAL" clId="{57CBD341-4360-4558-A09D-AF33D3455B11}" dt="2025-02-18T10:45:36.699" v="525" actId="47"/>
        <pc:sldMkLst>
          <pc:docMk/>
          <pc:sldMk cId="4022869349" sldId="482"/>
        </pc:sldMkLst>
      </pc:sldChg>
      <pc:sldChg chg="del">
        <pc:chgData name="Wilma Oelsen" userId="c8d01a00-43c0-4e94-9e4e-03ccc5ec16ba" providerId="ADAL" clId="{57CBD341-4360-4558-A09D-AF33D3455B11}" dt="2025-02-18T10:45:36.699" v="525" actId="47"/>
        <pc:sldMkLst>
          <pc:docMk/>
          <pc:sldMk cId="25793007" sldId="483"/>
        </pc:sldMkLst>
      </pc:sldChg>
      <pc:sldChg chg="del">
        <pc:chgData name="Wilma Oelsen" userId="c8d01a00-43c0-4e94-9e4e-03ccc5ec16ba" providerId="ADAL" clId="{57CBD341-4360-4558-A09D-AF33D3455B11}" dt="2025-02-18T10:45:36.699" v="525" actId="47"/>
        <pc:sldMkLst>
          <pc:docMk/>
          <pc:sldMk cId="1591452199" sldId="484"/>
        </pc:sldMkLst>
      </pc:sldChg>
      <pc:sldChg chg="del">
        <pc:chgData name="Wilma Oelsen" userId="c8d01a00-43c0-4e94-9e4e-03ccc5ec16ba" providerId="ADAL" clId="{57CBD341-4360-4558-A09D-AF33D3455B11}" dt="2025-02-18T10:45:36.699" v="525" actId="47"/>
        <pc:sldMkLst>
          <pc:docMk/>
          <pc:sldMk cId="1235378449" sldId="485"/>
        </pc:sldMkLst>
      </pc:sldChg>
      <pc:sldChg chg="del">
        <pc:chgData name="Wilma Oelsen" userId="c8d01a00-43c0-4e94-9e4e-03ccc5ec16ba" providerId="ADAL" clId="{57CBD341-4360-4558-A09D-AF33D3455B11}" dt="2025-02-18T10:45:36.699" v="525" actId="47"/>
        <pc:sldMkLst>
          <pc:docMk/>
          <pc:sldMk cId="2738848013" sldId="486"/>
        </pc:sldMkLst>
      </pc:sldChg>
      <pc:sldChg chg="del">
        <pc:chgData name="Wilma Oelsen" userId="c8d01a00-43c0-4e94-9e4e-03ccc5ec16ba" providerId="ADAL" clId="{57CBD341-4360-4558-A09D-AF33D3455B11}" dt="2025-02-18T10:45:36.699" v="525" actId="47"/>
        <pc:sldMkLst>
          <pc:docMk/>
          <pc:sldMk cId="2035818843" sldId="487"/>
        </pc:sldMkLst>
      </pc:sldChg>
      <pc:sldChg chg="del">
        <pc:chgData name="Wilma Oelsen" userId="c8d01a00-43c0-4e94-9e4e-03ccc5ec16ba" providerId="ADAL" clId="{57CBD341-4360-4558-A09D-AF33D3455B11}" dt="2025-02-18T10:05:30.756" v="42" actId="2696"/>
        <pc:sldMkLst>
          <pc:docMk/>
          <pc:sldMk cId="3157644943" sldId="488"/>
        </pc:sldMkLst>
      </pc:sldChg>
      <pc:sldChg chg="del">
        <pc:chgData name="Wilma Oelsen" userId="c8d01a00-43c0-4e94-9e4e-03ccc5ec16ba" providerId="ADAL" clId="{57CBD341-4360-4558-A09D-AF33D3455B11}" dt="2025-02-18T10:13:28.102" v="107" actId="2696"/>
        <pc:sldMkLst>
          <pc:docMk/>
          <pc:sldMk cId="2130601109" sldId="489"/>
        </pc:sldMkLst>
      </pc:sldChg>
      <pc:sldChg chg="del">
        <pc:chgData name="Wilma Oelsen" userId="c8d01a00-43c0-4e94-9e4e-03ccc5ec16ba" providerId="ADAL" clId="{57CBD341-4360-4558-A09D-AF33D3455B11}" dt="2025-02-18T10:45:36.699" v="525" actId="47"/>
        <pc:sldMkLst>
          <pc:docMk/>
          <pc:sldMk cId="3589478218" sldId="490"/>
        </pc:sldMkLst>
      </pc:sldChg>
      <pc:sldChg chg="addSp delSp modSp add mod ord">
        <pc:chgData name="Wilma Oelsen" userId="c8d01a00-43c0-4e94-9e4e-03ccc5ec16ba" providerId="ADAL" clId="{57CBD341-4360-4558-A09D-AF33D3455B11}" dt="2025-02-18T10:00:57.954" v="16" actId="27614"/>
        <pc:sldMkLst>
          <pc:docMk/>
          <pc:sldMk cId="2100895469" sldId="491"/>
        </pc:sldMkLst>
      </pc:sldChg>
      <pc:sldChg chg="addSp delSp modSp add mod ord">
        <pc:chgData name="Wilma Oelsen" userId="c8d01a00-43c0-4e94-9e4e-03ccc5ec16ba" providerId="ADAL" clId="{57CBD341-4360-4558-A09D-AF33D3455B11}" dt="2025-02-18T10:15:42.913" v="145" actId="1076"/>
        <pc:sldMkLst>
          <pc:docMk/>
          <pc:sldMk cId="1212814268" sldId="492"/>
        </pc:sldMkLst>
      </pc:sldChg>
      <pc:sldChg chg="add del">
        <pc:chgData name="Wilma Oelsen" userId="c8d01a00-43c0-4e94-9e4e-03ccc5ec16ba" providerId="ADAL" clId="{57CBD341-4360-4558-A09D-AF33D3455B11}" dt="2025-02-18T10:05:26.824" v="41" actId="2696"/>
        <pc:sldMkLst>
          <pc:docMk/>
          <pc:sldMk cId="1274690371" sldId="493"/>
        </pc:sldMkLst>
      </pc:sldChg>
      <pc:sldChg chg="addSp delSp modSp new del mod">
        <pc:chgData name="Wilma Oelsen" userId="c8d01a00-43c0-4e94-9e4e-03ccc5ec16ba" providerId="ADAL" clId="{57CBD341-4360-4558-A09D-AF33D3455B11}" dt="2025-02-18T10:13:22.285" v="106" actId="2696"/>
        <pc:sldMkLst>
          <pc:docMk/>
          <pc:sldMk cId="2518761929" sldId="493"/>
        </pc:sldMkLst>
      </pc:sldChg>
      <pc:sldChg chg="addSp delSp modSp add mod">
        <pc:chgData name="Wilma Oelsen" userId="c8d01a00-43c0-4e94-9e4e-03ccc5ec16ba" providerId="ADAL" clId="{57CBD341-4360-4558-A09D-AF33D3455B11}" dt="2025-02-18T10:18:15.971" v="167" actId="20577"/>
        <pc:sldMkLst>
          <pc:docMk/>
          <pc:sldMk cId="2672685341" sldId="494"/>
        </pc:sldMkLst>
      </pc:sldChg>
      <pc:sldChg chg="addSp modSp add mod">
        <pc:chgData name="Wilma Oelsen" userId="c8d01a00-43c0-4e94-9e4e-03ccc5ec16ba" providerId="ADAL" clId="{57CBD341-4360-4558-A09D-AF33D3455B11}" dt="2025-02-18T10:23:51.287" v="207" actId="14100"/>
        <pc:sldMkLst>
          <pc:docMk/>
          <pc:sldMk cId="1188646872" sldId="495"/>
        </pc:sldMkLst>
      </pc:sldChg>
      <pc:sldChg chg="addSp delSp modSp add mod">
        <pc:chgData name="Wilma Oelsen" userId="c8d01a00-43c0-4e94-9e4e-03ccc5ec16ba" providerId="ADAL" clId="{57CBD341-4360-4558-A09D-AF33D3455B11}" dt="2025-02-18T10:26:24.695" v="256" actId="167"/>
        <pc:sldMkLst>
          <pc:docMk/>
          <pc:sldMk cId="4272939695" sldId="496"/>
        </pc:sldMkLst>
      </pc:sldChg>
      <pc:sldChg chg="addSp delSp modSp add mod">
        <pc:chgData name="Wilma Oelsen" userId="c8d01a00-43c0-4e94-9e4e-03ccc5ec16ba" providerId="ADAL" clId="{57CBD341-4360-4558-A09D-AF33D3455B11}" dt="2025-02-18T10:26:33.654" v="259" actId="167"/>
        <pc:sldMkLst>
          <pc:docMk/>
          <pc:sldMk cId="1260178421" sldId="497"/>
        </pc:sldMkLst>
      </pc:sldChg>
      <pc:sldChg chg="addSp delSp modSp add mod">
        <pc:chgData name="Wilma Oelsen" userId="c8d01a00-43c0-4e94-9e4e-03ccc5ec16ba" providerId="ADAL" clId="{57CBD341-4360-4558-A09D-AF33D3455B11}" dt="2025-02-18T10:33:09.709" v="426" actId="478"/>
        <pc:sldMkLst>
          <pc:docMk/>
          <pc:sldMk cId="1797331941" sldId="498"/>
        </pc:sldMkLst>
      </pc:sldChg>
      <pc:sldChg chg="addSp delSp modSp add mod">
        <pc:chgData name="Wilma Oelsen" userId="c8d01a00-43c0-4e94-9e4e-03ccc5ec16ba" providerId="ADAL" clId="{57CBD341-4360-4558-A09D-AF33D3455B11}" dt="2025-02-18T11:11:47.303" v="707" actId="14100"/>
        <pc:sldMkLst>
          <pc:docMk/>
          <pc:sldMk cId="2814764396" sldId="499"/>
        </pc:sldMkLst>
      </pc:sldChg>
      <pc:sldChg chg="addSp delSp modSp add mod">
        <pc:chgData name="Wilma Oelsen" userId="c8d01a00-43c0-4e94-9e4e-03ccc5ec16ba" providerId="ADAL" clId="{57CBD341-4360-4558-A09D-AF33D3455B11}" dt="2025-02-18T11:42:16.646" v="733" actId="14100"/>
        <pc:sldMkLst>
          <pc:docMk/>
          <pc:sldMk cId="146787602" sldId="500"/>
        </pc:sldMkLst>
      </pc:sldChg>
      <pc:sldChg chg="addSp delSp modSp add mod">
        <pc:chgData name="Wilma Oelsen" userId="c8d01a00-43c0-4e94-9e4e-03ccc5ec16ba" providerId="ADAL" clId="{57CBD341-4360-4558-A09D-AF33D3455B11}" dt="2025-02-18T10:44:31.185" v="502" actId="14826"/>
        <pc:sldMkLst>
          <pc:docMk/>
          <pc:sldMk cId="3946469081" sldId="501"/>
        </pc:sldMkLst>
      </pc:sldChg>
      <pc:sldChg chg="add del">
        <pc:chgData name="Wilma Oelsen" userId="c8d01a00-43c0-4e94-9e4e-03ccc5ec16ba" providerId="ADAL" clId="{57CBD341-4360-4558-A09D-AF33D3455B11}" dt="2025-02-18T10:45:52.150" v="526" actId="47"/>
        <pc:sldMkLst>
          <pc:docMk/>
          <pc:sldMk cId="986964693" sldId="502"/>
        </pc:sldMkLst>
      </pc:sldChg>
      <pc:sldChg chg="add del">
        <pc:chgData name="Wilma Oelsen" userId="c8d01a00-43c0-4e94-9e4e-03ccc5ec16ba" providerId="ADAL" clId="{57CBD341-4360-4558-A09D-AF33D3455B11}" dt="2025-02-18T10:45:53.862" v="527" actId="47"/>
        <pc:sldMkLst>
          <pc:docMk/>
          <pc:sldMk cId="169067934" sldId="503"/>
        </pc:sldMkLst>
      </pc:sldChg>
      <pc:sldChg chg="addSp delSp modSp add mod ord">
        <pc:chgData name="Wilma Oelsen" userId="c8d01a00-43c0-4e94-9e4e-03ccc5ec16ba" providerId="ADAL" clId="{57CBD341-4360-4558-A09D-AF33D3455B11}" dt="2025-02-18T10:58:18.737" v="644" actId="14826"/>
        <pc:sldMkLst>
          <pc:docMk/>
          <pc:sldMk cId="2504689909" sldId="504"/>
        </pc:sldMkLst>
      </pc:sldChg>
      <pc:sldChg chg="addSp delSp modSp add mod ord">
        <pc:chgData name="Wilma Oelsen" userId="c8d01a00-43c0-4e94-9e4e-03ccc5ec16ba" providerId="ADAL" clId="{57CBD341-4360-4558-A09D-AF33D3455B11}" dt="2025-02-18T11:07:31.585" v="648" actId="14826"/>
        <pc:sldMkLst>
          <pc:docMk/>
          <pc:sldMk cId="4146517256" sldId="505"/>
        </pc:sldMkLst>
      </pc:sldChg>
      <pc:sldChg chg="addSp delSp modSp add mod ord">
        <pc:chgData name="Wilma Oelsen" userId="c8d01a00-43c0-4e94-9e4e-03ccc5ec16ba" providerId="ADAL" clId="{57CBD341-4360-4558-A09D-AF33D3455B11}" dt="2025-02-18T11:44:23.595" v="746" actId="478"/>
        <pc:sldMkLst>
          <pc:docMk/>
          <pc:sldMk cId="2941397818" sldId="506"/>
        </pc:sldMkLst>
      </pc:sldChg>
      <pc:sldChg chg="add">
        <pc:chgData name="Wilma Oelsen" userId="c8d01a00-43c0-4e94-9e4e-03ccc5ec16ba" providerId="ADAL" clId="{57CBD341-4360-4558-A09D-AF33D3455B11}" dt="2025-02-18T11:09:53.803" v="674" actId="2890"/>
        <pc:sldMkLst>
          <pc:docMk/>
          <pc:sldMk cId="1943107630" sldId="50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5421-0E18-4EF9-8EB0-07B68CAE7D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4407-A993-4EE6-9E16-357569E8E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8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5421-0E18-4EF9-8EB0-07B68CAE7D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4407-A993-4EE6-9E16-357569E8E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5421-0E18-4EF9-8EB0-07B68CAE7D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4407-A993-4EE6-9E16-357569E8E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0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5421-0E18-4EF9-8EB0-07B68CAE7D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4407-A993-4EE6-9E16-357569E8E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14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shade val="82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shade val="82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shade val="82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shade val="82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shade val="82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shade val="82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shade val="82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shade val="82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5421-0E18-4EF9-8EB0-07B68CAE7D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4407-A993-4EE6-9E16-357569E8E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96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5421-0E18-4EF9-8EB0-07B68CAE7D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4407-A993-4EE6-9E16-357569E8E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80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5421-0E18-4EF9-8EB0-07B68CAE7D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4407-A993-4EE6-9E16-357569E8E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03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5421-0E18-4EF9-8EB0-07B68CAE7D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4407-A993-4EE6-9E16-357569E8E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2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5421-0E18-4EF9-8EB0-07B68CAE7D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4407-A993-4EE6-9E16-357569E8E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16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5421-0E18-4EF9-8EB0-07B68CAE7D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4407-A993-4EE6-9E16-357569E8E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3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5421-0E18-4EF9-8EB0-07B68CAE7D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4407-A993-4EE6-9E16-357569E8E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1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9A175421-0E18-4EF9-8EB0-07B68CAE7D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74194407-A993-4EE6-9E16-357569E8E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786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6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4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microsoft.com/office/2007/relationships/hdphoto" Target="../media/hdphoto2.wdp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jpg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6.png"/><Relationship Id="rId7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F2258-F816-A9E6-093B-E94EA019B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50EB7C5-19A5-7553-39D1-A9139EB2C62F}"/>
              </a:ext>
            </a:extLst>
          </p:cNvPr>
          <p:cNvSpPr/>
          <p:nvPr/>
        </p:nvSpPr>
        <p:spPr>
          <a:xfrm>
            <a:off x="0" y="0"/>
            <a:ext cx="10714508" cy="755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79"/>
          </a:p>
        </p:txBody>
      </p:sp>
      <p:pic>
        <p:nvPicPr>
          <p:cNvPr id="12" name="Picture 11" descr="A black and white pattern&#10;&#10;AI-generated content may be incorrect.">
            <a:extLst>
              <a:ext uri="{FF2B5EF4-FFF2-40B4-BE49-F238E27FC236}">
                <a16:creationId xmlns:a16="http://schemas.microsoft.com/office/drawing/2014/main" id="{D05B083B-2345-6E6D-D7C5-FA2D7C8BA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"/>
            <a:ext cx="10691813" cy="75591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0438125-61AF-7C1B-2220-41C4BF73B97D}"/>
              </a:ext>
            </a:extLst>
          </p:cNvPr>
          <p:cNvSpPr txBox="1"/>
          <p:nvPr/>
        </p:nvSpPr>
        <p:spPr>
          <a:xfrm>
            <a:off x="4062537" y="5986713"/>
            <a:ext cx="2712138" cy="955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6" dirty="0">
                <a:solidFill>
                  <a:schemeClr val="bg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3hrs Drive |  50min Flight from OR Tambo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24BCCF-845F-2EE0-402F-2D2276D834FB}"/>
              </a:ext>
            </a:extLst>
          </p:cNvPr>
          <p:cNvSpPr txBox="1"/>
          <p:nvPr/>
        </p:nvSpPr>
        <p:spPr>
          <a:xfrm>
            <a:off x="4039960" y="4580173"/>
            <a:ext cx="2712138" cy="1387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6" dirty="0">
                <a:solidFill>
                  <a:schemeClr val="bg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5 &amp; 4 STAR </a:t>
            </a:r>
          </a:p>
          <a:p>
            <a:pPr algn="ctr"/>
            <a:r>
              <a:rPr lang="en-US" sz="2806" dirty="0">
                <a:solidFill>
                  <a:schemeClr val="bg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ACCOMMODATION </a:t>
            </a:r>
          </a:p>
          <a:p>
            <a:pPr algn="ctr"/>
            <a:r>
              <a:rPr lang="en-US" sz="2806" dirty="0">
                <a:solidFill>
                  <a:schemeClr val="bg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POLOKWANE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C6EEB93-2D62-69BF-5FC2-B22F315A7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384" y="2464591"/>
            <a:ext cx="6857503" cy="4847950"/>
          </a:xfrm>
          <a:prstGeom prst="rect">
            <a:avLst/>
          </a:prstGeom>
        </p:spPr>
      </p:pic>
      <p:pic>
        <p:nvPicPr>
          <p:cNvPr id="23" name="Picture 22" descr="A logo with white text&#10;&#10;Description automatically generated">
            <a:extLst>
              <a:ext uri="{FF2B5EF4-FFF2-40B4-BE49-F238E27FC236}">
                <a16:creationId xmlns:a16="http://schemas.microsoft.com/office/drawing/2014/main" id="{99BDAEEB-1EB3-E106-8660-A2244645D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593" y="202949"/>
            <a:ext cx="1501022" cy="1269270"/>
          </a:xfrm>
          <a:prstGeom prst="rect">
            <a:avLst/>
          </a:prstGeom>
        </p:spPr>
      </p:pic>
      <p:pic>
        <p:nvPicPr>
          <p:cNvPr id="24" name="Picture 2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E2744E26-7F75-6A0E-6027-67A5FDA6F4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229" y="350554"/>
            <a:ext cx="1511766" cy="99119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3206789-3A64-F211-49FB-FC092295F9EB}"/>
              </a:ext>
            </a:extLst>
          </p:cNvPr>
          <p:cNvSpPr txBox="1"/>
          <p:nvPr/>
        </p:nvSpPr>
        <p:spPr>
          <a:xfrm>
            <a:off x="1720278" y="1822492"/>
            <a:ext cx="7135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llura" panose="02000000000000000000" pitchFamily="2" charset="0"/>
                <a:cs typeface="Aldhabi" panose="01000000000000000000" pitchFamily="2" charset="-78"/>
              </a:rPr>
              <a:t>3hrs Drive | 50min Flight from OR Tambo</a:t>
            </a:r>
          </a:p>
        </p:txBody>
      </p:sp>
    </p:spTree>
    <p:extLst>
      <p:ext uri="{BB962C8B-B14F-4D97-AF65-F5344CB8AC3E}">
        <p14:creationId xmlns:p14="http://schemas.microsoft.com/office/powerpoint/2010/main" val="2941397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F2258-F816-A9E6-093B-E94EA019B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50EB7C5-19A5-7553-39D1-A9139EB2C62F}"/>
              </a:ext>
            </a:extLst>
          </p:cNvPr>
          <p:cNvSpPr/>
          <p:nvPr/>
        </p:nvSpPr>
        <p:spPr>
          <a:xfrm>
            <a:off x="0" y="0"/>
            <a:ext cx="10714508" cy="755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79"/>
          </a:p>
        </p:txBody>
      </p:sp>
      <p:pic>
        <p:nvPicPr>
          <p:cNvPr id="12" name="Picture 11" descr="A black and white pattern&#10;&#10;AI-generated content may be incorrect.">
            <a:extLst>
              <a:ext uri="{FF2B5EF4-FFF2-40B4-BE49-F238E27FC236}">
                <a16:creationId xmlns:a16="http://schemas.microsoft.com/office/drawing/2014/main" id="{D05B083B-2345-6E6D-D7C5-FA2D7C8BA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"/>
            <a:ext cx="10691813" cy="7559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F2CC23-B5BD-8F23-4A84-28CDFD2BB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048"/>
          <a:stretch/>
        </p:blipFill>
        <p:spPr>
          <a:xfrm>
            <a:off x="3765554" y="3498979"/>
            <a:ext cx="3160704" cy="31230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EAE102-E022-85BC-7DEF-82D98011C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9" r="11759"/>
          <a:stretch/>
        </p:blipFill>
        <p:spPr>
          <a:xfrm>
            <a:off x="7125200" y="3503584"/>
            <a:ext cx="3184748" cy="31230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EB000C-8422-3981-DAF6-62D6FB700C3E}"/>
              </a:ext>
            </a:extLst>
          </p:cNvPr>
          <p:cNvSpPr txBox="1"/>
          <p:nvPr/>
        </p:nvSpPr>
        <p:spPr>
          <a:xfrm>
            <a:off x="1670474" y="2217597"/>
            <a:ext cx="7350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llura" panose="02000000000000000000" pitchFamily="2" charset="0"/>
                <a:cs typeface="Aldhabi" panose="01000000000000000000" pitchFamily="2" charset="-78"/>
              </a:rPr>
              <a:t>Leisure Travel</a:t>
            </a:r>
            <a:endParaRPr lang="en-ZA" sz="6600" dirty="0">
              <a:latin typeface="Allura" panose="02000000000000000000" pitchFamily="2" charset="0"/>
              <a:cs typeface="Aldhabi" panose="010000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94A7C-1BA6-A196-BB9B-A444A45FC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24" y="-518322"/>
            <a:ext cx="3266100" cy="326610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A5262F-4B1B-654D-358C-56D953886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r="11706"/>
          <a:stretch/>
        </p:blipFill>
        <p:spPr>
          <a:xfrm>
            <a:off x="381865" y="3503302"/>
            <a:ext cx="3184747" cy="3118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64D2BD-7FB4-0880-7CAE-36583AB1E7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/>
        </p:blipFill>
        <p:spPr>
          <a:xfrm>
            <a:off x="7125200" y="3503302"/>
            <a:ext cx="3184747" cy="31187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1796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F2258-F816-A9E6-093B-E94EA019B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50EB7C5-19A5-7553-39D1-A9139EB2C62F}"/>
              </a:ext>
            </a:extLst>
          </p:cNvPr>
          <p:cNvSpPr/>
          <p:nvPr/>
        </p:nvSpPr>
        <p:spPr>
          <a:xfrm>
            <a:off x="0" y="0"/>
            <a:ext cx="10714508" cy="755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79"/>
          </a:p>
        </p:txBody>
      </p:sp>
      <p:pic>
        <p:nvPicPr>
          <p:cNvPr id="12" name="Picture 11" descr="A black and white pattern&#10;&#10;AI-generated content may be incorrect.">
            <a:extLst>
              <a:ext uri="{FF2B5EF4-FFF2-40B4-BE49-F238E27FC236}">
                <a16:creationId xmlns:a16="http://schemas.microsoft.com/office/drawing/2014/main" id="{D05B083B-2345-6E6D-D7C5-FA2D7C8BA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"/>
            <a:ext cx="10691813" cy="75591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8E1A2E-997C-370B-6314-6149BD006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1" r="15961"/>
          <a:stretch/>
        </p:blipFill>
        <p:spPr>
          <a:xfrm>
            <a:off x="3771153" y="3503586"/>
            <a:ext cx="3189162" cy="31230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F2CC23-B5BD-8F23-4A84-28CDFD2BB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048"/>
          <a:stretch/>
        </p:blipFill>
        <p:spPr>
          <a:xfrm>
            <a:off x="445564" y="3503584"/>
            <a:ext cx="3160704" cy="31230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EAE102-E022-85BC-7DEF-82D98011C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9" r="11759"/>
          <a:stretch/>
        </p:blipFill>
        <p:spPr>
          <a:xfrm>
            <a:off x="7125200" y="3503584"/>
            <a:ext cx="3184748" cy="31230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EB000C-8422-3981-DAF6-62D6FB700C3E}"/>
              </a:ext>
            </a:extLst>
          </p:cNvPr>
          <p:cNvSpPr txBox="1"/>
          <p:nvPr/>
        </p:nvSpPr>
        <p:spPr>
          <a:xfrm>
            <a:off x="1670474" y="2217597"/>
            <a:ext cx="7350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llura" panose="02000000000000000000" pitchFamily="2" charset="0"/>
                <a:cs typeface="Aldhabi" panose="01000000000000000000" pitchFamily="2" charset="-78"/>
              </a:rPr>
              <a:t>5-Star Accommodation</a:t>
            </a:r>
            <a:endParaRPr lang="en-ZA" sz="6600" dirty="0">
              <a:latin typeface="Allura" panose="02000000000000000000" pitchFamily="2" charset="0"/>
              <a:cs typeface="Aldhabi" panose="010000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94A7C-1BA6-A196-BB9B-A444A45FC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24" y="-518322"/>
            <a:ext cx="3266100" cy="3266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0687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F2258-F816-A9E6-093B-E94EA019B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50EB7C5-19A5-7553-39D1-A9139EB2C62F}"/>
              </a:ext>
            </a:extLst>
          </p:cNvPr>
          <p:cNvSpPr/>
          <p:nvPr/>
        </p:nvSpPr>
        <p:spPr>
          <a:xfrm>
            <a:off x="0" y="0"/>
            <a:ext cx="10714508" cy="755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79"/>
          </a:p>
        </p:txBody>
      </p:sp>
      <p:pic>
        <p:nvPicPr>
          <p:cNvPr id="12" name="Picture 11" descr="A black and white pattern&#10;&#10;AI-generated content may be incorrect.">
            <a:extLst>
              <a:ext uri="{FF2B5EF4-FFF2-40B4-BE49-F238E27FC236}">
                <a16:creationId xmlns:a16="http://schemas.microsoft.com/office/drawing/2014/main" id="{D05B083B-2345-6E6D-D7C5-FA2D7C8BA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"/>
            <a:ext cx="10691813" cy="75591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EB000C-8422-3981-DAF6-62D6FB700C3E}"/>
              </a:ext>
            </a:extLst>
          </p:cNvPr>
          <p:cNvSpPr txBox="1"/>
          <p:nvPr/>
        </p:nvSpPr>
        <p:spPr>
          <a:xfrm>
            <a:off x="1558391" y="1033632"/>
            <a:ext cx="7350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llura" panose="02000000000000000000" pitchFamily="2" charset="0"/>
                <a:cs typeface="Aldhabi" panose="01000000000000000000" pitchFamily="2" charset="-78"/>
              </a:rPr>
              <a:t>Fine Dining</a:t>
            </a:r>
            <a:endParaRPr lang="en-ZA" sz="6600" dirty="0">
              <a:latin typeface="Allura" panose="02000000000000000000" pitchFamily="2" charset="0"/>
              <a:cs typeface="Aldhabi" panose="01000000000000000000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1DF34-0576-A5EC-F9F7-027EB1D93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r="11706"/>
          <a:stretch/>
        </p:blipFill>
        <p:spPr>
          <a:xfrm>
            <a:off x="5428209" y="4830211"/>
            <a:ext cx="2406794" cy="23568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E4661A-2A92-4A44-3098-95DA9559B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0" r="12680"/>
          <a:stretch/>
        </p:blipFill>
        <p:spPr>
          <a:xfrm>
            <a:off x="5428209" y="2261185"/>
            <a:ext cx="2406794" cy="24494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E5E2B0-A7F9-4F6F-A88D-B1126509A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697" y="91421"/>
            <a:ext cx="2585388" cy="106841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8F9935-13B4-134A-EE16-EF8FF8B002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3" r="15943"/>
          <a:stretch/>
        </p:blipFill>
        <p:spPr>
          <a:xfrm>
            <a:off x="265553" y="2261187"/>
            <a:ext cx="2412896" cy="24494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569113-87C9-6B69-E2F9-EA7B15C98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3" r="13153"/>
          <a:stretch/>
        </p:blipFill>
        <p:spPr>
          <a:xfrm>
            <a:off x="8008568" y="2261185"/>
            <a:ext cx="2406795" cy="24494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354613-CBA6-45DD-DF6A-575C6E148E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9" b="22249"/>
          <a:stretch/>
        </p:blipFill>
        <p:spPr>
          <a:xfrm>
            <a:off x="2851086" y="2261186"/>
            <a:ext cx="2406794" cy="244946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42D160-6932-9BFD-D3DD-14BB0ED9F6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43230"/>
          <a:stretch/>
        </p:blipFill>
        <p:spPr>
          <a:xfrm>
            <a:off x="2851085" y="4830211"/>
            <a:ext cx="2406795" cy="235689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F84659-371C-0902-CB92-97F7201F911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2" r="27172"/>
          <a:stretch/>
        </p:blipFill>
        <p:spPr>
          <a:xfrm>
            <a:off x="7999607" y="4830211"/>
            <a:ext cx="2424719" cy="235689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78D181-1493-FDAE-3AC0-C85751D445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3" r="11553"/>
          <a:stretch/>
        </p:blipFill>
        <p:spPr>
          <a:xfrm>
            <a:off x="260245" y="4830211"/>
            <a:ext cx="2406795" cy="23568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7728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213C7-48EB-516E-3AEB-4A05E0C42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QOWfGDwDOmcJQ3jfnCMjUqm50kwtJvtk0Y9XokYybKUiAN9cpA7BrdZL5S4RLKNyfNfGXc5SKqBgOKaMKBnu6pT">
            <a:hlinkClick r:id="" action="ppaction://media"/>
            <a:extLst>
              <a:ext uri="{FF2B5EF4-FFF2-40B4-BE49-F238E27FC236}">
                <a16:creationId xmlns:a16="http://schemas.microsoft.com/office/drawing/2014/main" id="{05C22596-C1F9-6F85-7816-0FB6CB4678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3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F2258-F816-A9E6-093B-E94EA019B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50EB7C5-19A5-7553-39D1-A9139EB2C62F}"/>
              </a:ext>
            </a:extLst>
          </p:cNvPr>
          <p:cNvSpPr/>
          <p:nvPr/>
        </p:nvSpPr>
        <p:spPr>
          <a:xfrm>
            <a:off x="0" y="0"/>
            <a:ext cx="10714508" cy="755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79"/>
          </a:p>
        </p:txBody>
      </p:sp>
      <p:pic>
        <p:nvPicPr>
          <p:cNvPr id="12" name="Picture 11" descr="A black and white pattern&#10;&#10;AI-generated content may be incorrect.">
            <a:extLst>
              <a:ext uri="{FF2B5EF4-FFF2-40B4-BE49-F238E27FC236}">
                <a16:creationId xmlns:a16="http://schemas.microsoft.com/office/drawing/2014/main" id="{D05B083B-2345-6E6D-D7C5-FA2D7C8BA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"/>
            <a:ext cx="10691813" cy="75591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EB000C-8422-3981-DAF6-62D6FB700C3E}"/>
              </a:ext>
            </a:extLst>
          </p:cNvPr>
          <p:cNvSpPr txBox="1"/>
          <p:nvPr/>
        </p:nvSpPr>
        <p:spPr>
          <a:xfrm>
            <a:off x="3333584" y="646585"/>
            <a:ext cx="7350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llura" panose="02000000000000000000" pitchFamily="2" charset="0"/>
                <a:cs typeface="Aldhabi" panose="01000000000000000000" pitchFamily="2" charset="-78"/>
              </a:rPr>
              <a:t>Apprentice Conferencing</a:t>
            </a:r>
            <a:endParaRPr lang="en-ZA" sz="6600" dirty="0">
              <a:latin typeface="Allura" panose="02000000000000000000" pitchFamily="2" charset="0"/>
              <a:cs typeface="Aldhabi" panose="010000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94A7C-1BA6-A196-BB9B-A444A45FC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24" y="-518322"/>
            <a:ext cx="3266100" cy="326610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479FB3-9343-44DD-A30A-D17D9A189194}"/>
              </a:ext>
            </a:extLst>
          </p:cNvPr>
          <p:cNvSpPr txBox="1"/>
          <p:nvPr/>
        </p:nvSpPr>
        <p:spPr>
          <a:xfrm>
            <a:off x="3602577" y="1756801"/>
            <a:ext cx="6729961" cy="198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964" indent="-400964">
              <a:buFont typeface="Arial" panose="020B0604020202020204" pitchFamily="34" charset="0"/>
              <a:buChar char="•"/>
            </a:pPr>
            <a:r>
              <a:rPr lang="en-ZA" sz="2456" dirty="0">
                <a:latin typeface="Allura" panose="02000000000000000000" pitchFamily="2" charset="0"/>
                <a:cs typeface="Aldhabi" panose="01000000000000000000" pitchFamily="2" charset="-78"/>
              </a:rPr>
              <a:t>Max. capacity 250 pax </a:t>
            </a:r>
          </a:p>
          <a:p>
            <a:pPr marL="400964" indent="-400964">
              <a:buFont typeface="Arial" panose="020B0604020202020204" pitchFamily="34" charset="0"/>
              <a:buChar char="•"/>
            </a:pPr>
            <a:r>
              <a:rPr lang="en-ZA" sz="2456" dirty="0">
                <a:latin typeface="Allura" panose="02000000000000000000" pitchFamily="2" charset="0"/>
                <a:cs typeface="Aldhabi" panose="01000000000000000000" pitchFamily="2" charset="-78"/>
              </a:rPr>
              <a:t>Break Away Rooms &amp; Outside Terrace</a:t>
            </a:r>
          </a:p>
          <a:p>
            <a:pPr marL="400964" indent="-400964">
              <a:buFont typeface="Arial" panose="020B0604020202020204" pitchFamily="34" charset="0"/>
              <a:buChar char="•"/>
            </a:pPr>
            <a:r>
              <a:rPr lang="en-ZA" sz="2456" dirty="0">
                <a:latin typeface="Allura" panose="02000000000000000000" pitchFamily="2" charset="0"/>
                <a:cs typeface="Aldhabi" panose="01000000000000000000" pitchFamily="2" charset="-78"/>
              </a:rPr>
              <a:t>Projectors Screens &amp;Sound System </a:t>
            </a:r>
          </a:p>
          <a:p>
            <a:pPr marL="400964" indent="-400964">
              <a:buFont typeface="Arial" panose="020B0604020202020204" pitchFamily="34" charset="0"/>
              <a:buChar char="•"/>
            </a:pPr>
            <a:r>
              <a:rPr lang="en-ZA" sz="2456" dirty="0">
                <a:latin typeface="Allura" panose="02000000000000000000" pitchFamily="2" charset="0"/>
                <a:cs typeface="Aldhabi" panose="01000000000000000000" pitchFamily="2" charset="-78"/>
              </a:rPr>
              <a:t>Free Wi-Fi </a:t>
            </a:r>
          </a:p>
          <a:p>
            <a:pPr marL="400964" indent="-400964">
              <a:buFont typeface="Arial" panose="020B0604020202020204" pitchFamily="34" charset="0"/>
              <a:buChar char="•"/>
            </a:pPr>
            <a:r>
              <a:rPr lang="en-ZA" sz="2456" dirty="0">
                <a:latin typeface="Allura" panose="02000000000000000000" pitchFamily="2" charset="0"/>
                <a:cs typeface="Aldhabi" panose="01000000000000000000" pitchFamily="2" charset="-78"/>
              </a:rPr>
              <a:t>Stage &amp; Dancefloor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C931B-C41A-CE13-A6D4-F7A5823AE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2" b="21072"/>
          <a:stretch/>
        </p:blipFill>
        <p:spPr>
          <a:xfrm>
            <a:off x="3708932" y="3845438"/>
            <a:ext cx="3207338" cy="31512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person pouring a drink into a cup&#10;&#10;Description automatically generated">
            <a:extLst>
              <a:ext uri="{FF2B5EF4-FFF2-40B4-BE49-F238E27FC236}">
                <a16:creationId xmlns:a16="http://schemas.microsoft.com/office/drawing/2014/main" id="{9F7F85F8-6994-882A-9E0D-2E34705A15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3" t="10266" r="13012"/>
          <a:stretch/>
        </p:blipFill>
        <p:spPr>
          <a:xfrm>
            <a:off x="359275" y="3860214"/>
            <a:ext cx="3133310" cy="3136448"/>
          </a:xfrm>
          <a:prstGeom prst="rect">
            <a:avLst/>
          </a:prstGeom>
          <a:ln w="9525">
            <a:solidFill>
              <a:schemeClr val="tx1">
                <a:lumMod val="95000"/>
              </a:schemeClr>
            </a:solidFill>
          </a:ln>
        </p:spPr>
      </p:pic>
      <p:pic>
        <p:nvPicPr>
          <p:cNvPr id="11" name="Picture 10" descr="A person and person holding plates of food&#10;&#10;Description automatically generated">
            <a:extLst>
              <a:ext uri="{FF2B5EF4-FFF2-40B4-BE49-F238E27FC236}">
                <a16:creationId xmlns:a16="http://schemas.microsoft.com/office/drawing/2014/main" id="{F093BDC1-06C5-FCB7-A4E1-6A6D791E05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r="26906"/>
          <a:stretch/>
        </p:blipFill>
        <p:spPr>
          <a:xfrm>
            <a:off x="7125200" y="3845721"/>
            <a:ext cx="3207338" cy="3136448"/>
          </a:xfrm>
          <a:prstGeom prst="rect">
            <a:avLst/>
          </a:prstGeom>
          <a:ln w="9525">
            <a:solidFill>
              <a:schemeClr val="tx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89523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F2258-F816-A9E6-093B-E94EA019B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50EB7C5-19A5-7553-39D1-A9139EB2C62F}"/>
              </a:ext>
            </a:extLst>
          </p:cNvPr>
          <p:cNvSpPr/>
          <p:nvPr/>
        </p:nvSpPr>
        <p:spPr>
          <a:xfrm>
            <a:off x="0" y="0"/>
            <a:ext cx="10714508" cy="755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79"/>
          </a:p>
        </p:txBody>
      </p:sp>
      <p:pic>
        <p:nvPicPr>
          <p:cNvPr id="12" name="Picture 11" descr="A black and white pattern&#10;&#10;AI-generated content may be incorrect.">
            <a:extLst>
              <a:ext uri="{FF2B5EF4-FFF2-40B4-BE49-F238E27FC236}">
                <a16:creationId xmlns:a16="http://schemas.microsoft.com/office/drawing/2014/main" id="{D05B083B-2345-6E6D-D7C5-FA2D7C8BA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"/>
            <a:ext cx="10691813" cy="75591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EB000C-8422-3981-DAF6-62D6FB700C3E}"/>
              </a:ext>
            </a:extLst>
          </p:cNvPr>
          <p:cNvSpPr txBox="1"/>
          <p:nvPr/>
        </p:nvSpPr>
        <p:spPr>
          <a:xfrm>
            <a:off x="3027336" y="535885"/>
            <a:ext cx="7350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llura" panose="02000000000000000000" pitchFamily="2" charset="0"/>
                <a:cs typeface="Aldhabi" panose="01000000000000000000" pitchFamily="2" charset="-78"/>
              </a:rPr>
              <a:t>Apprentice Banquets</a:t>
            </a:r>
            <a:endParaRPr lang="en-ZA" sz="6600" dirty="0">
              <a:latin typeface="Allura" panose="02000000000000000000" pitchFamily="2" charset="0"/>
              <a:cs typeface="Aldhabi" panose="010000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94A7C-1BA6-A196-BB9B-A444A45FC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24" y="-518322"/>
            <a:ext cx="3266100" cy="326610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479FB3-9343-44DD-A30A-D17D9A189194}"/>
              </a:ext>
            </a:extLst>
          </p:cNvPr>
          <p:cNvSpPr txBox="1"/>
          <p:nvPr/>
        </p:nvSpPr>
        <p:spPr>
          <a:xfrm>
            <a:off x="3648239" y="1689318"/>
            <a:ext cx="6729961" cy="198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964" indent="-400964">
              <a:buFont typeface="Arial" panose="020B0604020202020204" pitchFamily="34" charset="0"/>
              <a:buChar char="•"/>
            </a:pPr>
            <a:r>
              <a:rPr lang="en-ZA" sz="2456" dirty="0">
                <a:latin typeface="Allura" panose="02000000000000000000" pitchFamily="2" charset="0"/>
                <a:cs typeface="Aldhabi" panose="01000000000000000000" pitchFamily="2" charset="-78"/>
              </a:rPr>
              <a:t>Max. capacity 250 pax </a:t>
            </a:r>
          </a:p>
          <a:p>
            <a:pPr marL="400964" indent="-400964">
              <a:buFont typeface="Arial" panose="020B0604020202020204" pitchFamily="34" charset="0"/>
              <a:buChar char="•"/>
            </a:pPr>
            <a:r>
              <a:rPr lang="en-ZA" sz="2456" dirty="0">
                <a:latin typeface="Allura" panose="02000000000000000000" pitchFamily="2" charset="0"/>
                <a:cs typeface="Aldhabi" panose="01000000000000000000" pitchFamily="2" charset="-78"/>
              </a:rPr>
              <a:t>Break Away Rooms &amp; Outside Terrace</a:t>
            </a:r>
          </a:p>
          <a:p>
            <a:pPr marL="400964" indent="-400964">
              <a:buFont typeface="Arial" panose="020B0604020202020204" pitchFamily="34" charset="0"/>
              <a:buChar char="•"/>
            </a:pPr>
            <a:r>
              <a:rPr lang="en-ZA" sz="2456" dirty="0">
                <a:latin typeface="Allura" panose="02000000000000000000" pitchFamily="2" charset="0"/>
                <a:cs typeface="Aldhabi" panose="01000000000000000000" pitchFamily="2" charset="-78"/>
              </a:rPr>
              <a:t>Projectors Screens &amp;Sound System </a:t>
            </a:r>
          </a:p>
          <a:p>
            <a:pPr marL="400964" indent="-400964">
              <a:buFont typeface="Arial" panose="020B0604020202020204" pitchFamily="34" charset="0"/>
              <a:buChar char="•"/>
            </a:pPr>
            <a:r>
              <a:rPr lang="en-ZA" sz="2456" dirty="0">
                <a:latin typeface="Allura" panose="02000000000000000000" pitchFamily="2" charset="0"/>
                <a:cs typeface="Aldhabi" panose="01000000000000000000" pitchFamily="2" charset="-78"/>
              </a:rPr>
              <a:t>Free Wi-Fi </a:t>
            </a:r>
          </a:p>
          <a:p>
            <a:pPr marL="400964" indent="-400964">
              <a:buFont typeface="Arial" panose="020B0604020202020204" pitchFamily="34" charset="0"/>
              <a:buChar char="•"/>
            </a:pPr>
            <a:r>
              <a:rPr lang="en-ZA" sz="2456" dirty="0">
                <a:latin typeface="Allura" panose="02000000000000000000" pitchFamily="2" charset="0"/>
                <a:cs typeface="Aldhabi" panose="01000000000000000000" pitchFamily="2" charset="-78"/>
              </a:rPr>
              <a:t>Stage &amp; Dancefloor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0A1048-0787-A09E-5C50-EE372F14F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4" r="10594"/>
          <a:stretch/>
        </p:blipFill>
        <p:spPr>
          <a:xfrm>
            <a:off x="266331" y="3861108"/>
            <a:ext cx="3214507" cy="3162682"/>
          </a:xfrm>
          <a:prstGeom prst="rect">
            <a:avLst/>
          </a:prstGeom>
          <a:ln w="9525" cap="sq" cmpd="thickThin">
            <a:solidFill>
              <a:schemeClr val="tx1">
                <a:lumMod val="9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BCA3B2-129D-0C72-8EE1-A3CEB26EC0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2" t="13102" r="18559" b="13102"/>
          <a:stretch/>
        </p:blipFill>
        <p:spPr>
          <a:xfrm>
            <a:off x="7108553" y="3861108"/>
            <a:ext cx="3201395" cy="3162682"/>
          </a:xfrm>
          <a:prstGeom prst="rect">
            <a:avLst/>
          </a:prstGeom>
          <a:ln w="9525">
            <a:solidFill>
              <a:schemeClr val="tx1">
                <a:lumMod val="95000"/>
              </a:schemeClr>
            </a:solidFill>
          </a:ln>
        </p:spPr>
      </p:pic>
      <p:pic>
        <p:nvPicPr>
          <p:cNvPr id="16" name="Picture 15" descr="A person pouring wine into a glass&#10;&#10;Description automatically generated">
            <a:extLst>
              <a:ext uri="{FF2B5EF4-FFF2-40B4-BE49-F238E27FC236}">
                <a16:creationId xmlns:a16="http://schemas.microsoft.com/office/drawing/2014/main" id="{42ECB698-A77B-175E-C550-3C90A074FA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1" b="25083"/>
          <a:stretch/>
        </p:blipFill>
        <p:spPr>
          <a:xfrm>
            <a:off x="3689495" y="3861108"/>
            <a:ext cx="3223623" cy="3162682"/>
          </a:xfrm>
          <a:prstGeom prst="rect">
            <a:avLst/>
          </a:prstGeom>
          <a:ln w="9525">
            <a:solidFill>
              <a:schemeClr val="tx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13019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F2258-F816-A9E6-093B-E94EA019B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50EB7C5-19A5-7553-39D1-A9139EB2C62F}"/>
              </a:ext>
            </a:extLst>
          </p:cNvPr>
          <p:cNvSpPr/>
          <p:nvPr/>
        </p:nvSpPr>
        <p:spPr>
          <a:xfrm>
            <a:off x="0" y="0"/>
            <a:ext cx="10714508" cy="755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79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94A7C-1BA6-A196-BB9B-A444A45FC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24" y="-518322"/>
            <a:ext cx="3266100" cy="32661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3D5839-F2FF-17AC-5E1B-B7DCFBECA85C}"/>
              </a:ext>
            </a:extLst>
          </p:cNvPr>
          <p:cNvSpPr txBox="1"/>
          <p:nvPr/>
        </p:nvSpPr>
        <p:spPr>
          <a:xfrm>
            <a:off x="2868243" y="746395"/>
            <a:ext cx="7350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llura" panose="02000000000000000000" pitchFamily="2" charset="0"/>
                <a:cs typeface="Aldhabi" panose="01000000000000000000" pitchFamily="2" charset="-78"/>
              </a:rPr>
              <a:t>Titus Wine Cellar</a:t>
            </a:r>
            <a:endParaRPr lang="en-ZA" sz="6600" dirty="0">
              <a:latin typeface="Allura" panose="02000000000000000000" pitchFamily="2" charset="0"/>
              <a:cs typeface="Aldhabi" panose="010000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CA6381-362B-3027-BE60-574EF0782CB9}"/>
              </a:ext>
            </a:extLst>
          </p:cNvPr>
          <p:cNvSpPr txBox="1"/>
          <p:nvPr/>
        </p:nvSpPr>
        <p:spPr>
          <a:xfrm>
            <a:off x="4035562" y="1733305"/>
            <a:ext cx="3437644" cy="1604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964" indent="-400964">
              <a:buFont typeface="Arial" panose="020B0604020202020204" pitchFamily="34" charset="0"/>
              <a:buChar char="•"/>
            </a:pPr>
            <a:r>
              <a:rPr lang="en-ZA" sz="2456" dirty="0">
                <a:latin typeface="Allura" panose="02000000000000000000" pitchFamily="2" charset="0"/>
                <a:cs typeface="Aldhabi" panose="01000000000000000000" pitchFamily="2" charset="-78"/>
              </a:rPr>
              <a:t>Max. capacity 40 pax </a:t>
            </a:r>
          </a:p>
          <a:p>
            <a:pPr marL="400964" indent="-400964">
              <a:buFont typeface="Arial" panose="020B0604020202020204" pitchFamily="34" charset="0"/>
              <a:buChar char="•"/>
            </a:pPr>
            <a:r>
              <a:rPr lang="en-ZA" sz="2456" dirty="0">
                <a:latin typeface="Allura" panose="02000000000000000000" pitchFamily="2" charset="0"/>
                <a:cs typeface="Aldhabi" panose="01000000000000000000" pitchFamily="2" charset="-78"/>
              </a:rPr>
              <a:t>Projectors &amp; Screens </a:t>
            </a:r>
          </a:p>
          <a:p>
            <a:pPr marL="400964" indent="-400964">
              <a:buFont typeface="Arial" panose="020B0604020202020204" pitchFamily="34" charset="0"/>
              <a:buChar char="•"/>
            </a:pPr>
            <a:r>
              <a:rPr lang="en-ZA" sz="2456" dirty="0">
                <a:latin typeface="Allura" panose="02000000000000000000" pitchFamily="2" charset="0"/>
                <a:cs typeface="Aldhabi" panose="01000000000000000000" pitchFamily="2" charset="-78"/>
              </a:rPr>
              <a:t>Sound System</a:t>
            </a:r>
          </a:p>
          <a:p>
            <a:pPr marL="400964" indent="-400964">
              <a:buFont typeface="Arial" panose="020B0604020202020204" pitchFamily="34" charset="0"/>
              <a:buChar char="•"/>
            </a:pPr>
            <a:r>
              <a:rPr lang="en-ZA" sz="2456" dirty="0">
                <a:latin typeface="Allura" panose="02000000000000000000" pitchFamily="2" charset="0"/>
                <a:cs typeface="Aldhabi" panose="01000000000000000000" pitchFamily="2" charset="-78"/>
              </a:rPr>
              <a:t>Free Wi-Fi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ACB776-53C7-8F97-08EB-55A762F95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1" r="11291"/>
          <a:stretch/>
        </p:blipFill>
        <p:spPr>
          <a:xfrm>
            <a:off x="287254" y="3419650"/>
            <a:ext cx="3266100" cy="318533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DA1B79-27D5-3054-B425-48C6096F5F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9" t="803" r="20575" b="803"/>
          <a:stretch/>
        </p:blipFill>
        <p:spPr>
          <a:xfrm>
            <a:off x="7239351" y="3419650"/>
            <a:ext cx="3201395" cy="318533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BDC79C-43D6-172C-1C2A-DF2A828FA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2" b="13302"/>
          <a:stretch/>
        </p:blipFill>
        <p:spPr>
          <a:xfrm>
            <a:off x="3769966" y="3419650"/>
            <a:ext cx="3252773" cy="3185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4637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F2258-F816-A9E6-093B-E94EA019B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50EB7C5-19A5-7553-39D1-A9139EB2C62F}"/>
              </a:ext>
            </a:extLst>
          </p:cNvPr>
          <p:cNvSpPr/>
          <p:nvPr/>
        </p:nvSpPr>
        <p:spPr>
          <a:xfrm>
            <a:off x="0" y="0"/>
            <a:ext cx="10714508" cy="755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79"/>
          </a:p>
        </p:txBody>
      </p:sp>
      <p:pic>
        <p:nvPicPr>
          <p:cNvPr id="12" name="Picture 11" descr="A black and white pattern&#10;&#10;AI-generated content may be incorrect.">
            <a:extLst>
              <a:ext uri="{FF2B5EF4-FFF2-40B4-BE49-F238E27FC236}">
                <a16:creationId xmlns:a16="http://schemas.microsoft.com/office/drawing/2014/main" id="{D05B083B-2345-6E6D-D7C5-FA2D7C8BA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"/>
            <a:ext cx="10691813" cy="75591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EB000C-8422-3981-DAF6-62D6FB700C3E}"/>
              </a:ext>
            </a:extLst>
          </p:cNvPr>
          <p:cNvSpPr txBox="1"/>
          <p:nvPr/>
        </p:nvSpPr>
        <p:spPr>
          <a:xfrm>
            <a:off x="1366710" y="528282"/>
            <a:ext cx="7350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llura" panose="02000000000000000000" pitchFamily="2" charset="0"/>
                <a:cs typeface="Aldhabi" panose="01000000000000000000" pitchFamily="2" charset="-78"/>
              </a:rPr>
              <a:t>Gallery</a:t>
            </a:r>
            <a:endParaRPr lang="en-ZA" sz="6600" dirty="0">
              <a:latin typeface="Allura" panose="02000000000000000000" pitchFamily="2" charset="0"/>
              <a:cs typeface="Aldhabi" panose="010000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94A7C-1BA6-A196-BB9B-A444A45FC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24" y="-518322"/>
            <a:ext cx="3266100" cy="326610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2FC32F-D4B6-625C-FE4E-CE6F60939490}"/>
              </a:ext>
            </a:extLst>
          </p:cNvPr>
          <p:cNvSpPr txBox="1"/>
          <p:nvPr/>
        </p:nvSpPr>
        <p:spPr>
          <a:xfrm>
            <a:off x="3950646" y="1811115"/>
            <a:ext cx="3437644" cy="1604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964" indent="-400964">
              <a:buFont typeface="Arial" panose="020B0604020202020204" pitchFamily="34" charset="0"/>
              <a:buChar char="•"/>
            </a:pPr>
            <a:r>
              <a:rPr lang="en-ZA" sz="2456" dirty="0">
                <a:latin typeface="Allura" panose="02000000000000000000" pitchFamily="2" charset="0"/>
                <a:cs typeface="Aldhabi" panose="01000000000000000000" pitchFamily="2" charset="-78"/>
              </a:rPr>
              <a:t>Max. capacity 40 pax </a:t>
            </a:r>
          </a:p>
          <a:p>
            <a:pPr marL="400964" indent="-400964">
              <a:buFont typeface="Arial" panose="020B0604020202020204" pitchFamily="34" charset="0"/>
              <a:buChar char="•"/>
            </a:pPr>
            <a:r>
              <a:rPr lang="en-ZA" sz="2456" dirty="0">
                <a:latin typeface="Allura" panose="02000000000000000000" pitchFamily="2" charset="0"/>
                <a:cs typeface="Aldhabi" panose="01000000000000000000" pitchFamily="2" charset="-78"/>
              </a:rPr>
              <a:t>Projectors &amp; Screens </a:t>
            </a:r>
          </a:p>
          <a:p>
            <a:pPr marL="400964" indent="-400964">
              <a:buFont typeface="Arial" panose="020B0604020202020204" pitchFamily="34" charset="0"/>
              <a:buChar char="•"/>
            </a:pPr>
            <a:r>
              <a:rPr lang="en-ZA" sz="2456" dirty="0">
                <a:latin typeface="Allura" panose="02000000000000000000" pitchFamily="2" charset="0"/>
                <a:cs typeface="Aldhabi" panose="01000000000000000000" pitchFamily="2" charset="-78"/>
              </a:rPr>
              <a:t>Sound System</a:t>
            </a:r>
          </a:p>
          <a:p>
            <a:pPr marL="400964" indent="-400964">
              <a:buFont typeface="Arial" panose="020B0604020202020204" pitchFamily="34" charset="0"/>
              <a:buChar char="•"/>
            </a:pPr>
            <a:r>
              <a:rPr lang="en-ZA" sz="2456" dirty="0">
                <a:latin typeface="Allura" panose="02000000000000000000" pitchFamily="2" charset="0"/>
                <a:cs typeface="Aldhabi" panose="01000000000000000000" pitchFamily="2" charset="-78"/>
              </a:rPr>
              <a:t>Free Wi-Fi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B4A341-35F5-F14A-7E99-A7339B1BE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r="11706"/>
          <a:stretch/>
        </p:blipFill>
        <p:spPr>
          <a:xfrm>
            <a:off x="292783" y="3507908"/>
            <a:ext cx="3266100" cy="3118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52AE54F-3398-68FA-B389-F53D9B3B76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r="16697" b="6049"/>
          <a:stretch/>
        </p:blipFill>
        <p:spPr>
          <a:xfrm>
            <a:off x="7234031" y="3493325"/>
            <a:ext cx="3201395" cy="31333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A person holding a tray of food&#10;&#10;Description automatically generated">
            <a:extLst>
              <a:ext uri="{FF2B5EF4-FFF2-40B4-BE49-F238E27FC236}">
                <a16:creationId xmlns:a16="http://schemas.microsoft.com/office/drawing/2014/main" id="{0940074E-76D8-7EE0-42D2-681F184D39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2" r="15160"/>
          <a:stretch/>
        </p:blipFill>
        <p:spPr>
          <a:xfrm>
            <a:off x="3814973" y="3493325"/>
            <a:ext cx="3184748" cy="31333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3451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F2258-F816-A9E6-093B-E94EA019B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50EB7C5-19A5-7553-39D1-A9139EB2C62F}"/>
              </a:ext>
            </a:extLst>
          </p:cNvPr>
          <p:cNvSpPr/>
          <p:nvPr/>
        </p:nvSpPr>
        <p:spPr>
          <a:xfrm>
            <a:off x="0" y="0"/>
            <a:ext cx="10714508" cy="755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79"/>
          </a:p>
        </p:txBody>
      </p:sp>
      <p:pic>
        <p:nvPicPr>
          <p:cNvPr id="12" name="Picture 11" descr="A black and white pattern&#10;&#10;AI-generated content may be incorrect.">
            <a:extLst>
              <a:ext uri="{FF2B5EF4-FFF2-40B4-BE49-F238E27FC236}">
                <a16:creationId xmlns:a16="http://schemas.microsoft.com/office/drawing/2014/main" id="{D05B083B-2345-6E6D-D7C5-FA2D7C8BA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"/>
            <a:ext cx="10691813" cy="75591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EB000C-8422-3981-DAF6-62D6FB700C3E}"/>
              </a:ext>
            </a:extLst>
          </p:cNvPr>
          <p:cNvSpPr txBox="1"/>
          <p:nvPr/>
        </p:nvSpPr>
        <p:spPr>
          <a:xfrm>
            <a:off x="1254427" y="643367"/>
            <a:ext cx="7350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llura" panose="02000000000000000000" pitchFamily="2" charset="0"/>
                <a:cs typeface="Aldhabi" panose="01000000000000000000" pitchFamily="2" charset="-78"/>
              </a:rPr>
              <a:t>Rooftop</a:t>
            </a:r>
            <a:endParaRPr lang="en-ZA" sz="6600" dirty="0">
              <a:latin typeface="Allura" panose="02000000000000000000" pitchFamily="2" charset="0"/>
              <a:cs typeface="Aldhabi" panose="010000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94A7C-1BA6-A196-BB9B-A444A45FC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24" y="-518322"/>
            <a:ext cx="3266100" cy="326610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2FC32F-D4B6-625C-FE4E-CE6F60939490}"/>
              </a:ext>
            </a:extLst>
          </p:cNvPr>
          <p:cNvSpPr txBox="1"/>
          <p:nvPr/>
        </p:nvSpPr>
        <p:spPr>
          <a:xfrm>
            <a:off x="3950646" y="1751503"/>
            <a:ext cx="3437644" cy="1604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964" indent="-400964">
              <a:buFont typeface="Arial" panose="020B0604020202020204" pitchFamily="34" charset="0"/>
              <a:buChar char="•"/>
            </a:pPr>
            <a:r>
              <a:rPr lang="en-US" sz="2456" dirty="0">
                <a:latin typeface="Allura" panose="02000000000000000000" pitchFamily="2" charset="0"/>
                <a:cs typeface="Aldhabi" panose="01000000000000000000" pitchFamily="2" charset="-78"/>
              </a:rPr>
              <a:t>Max. capacity 250 pax</a:t>
            </a:r>
          </a:p>
          <a:p>
            <a:pPr marL="400964" indent="-400964">
              <a:buFont typeface="Arial" panose="020B0604020202020204" pitchFamily="34" charset="0"/>
              <a:buChar char="•"/>
            </a:pPr>
            <a:r>
              <a:rPr lang="en-US" sz="2456" dirty="0">
                <a:latin typeface="Allura" panose="02000000000000000000" pitchFamily="2" charset="0"/>
                <a:cs typeface="Aldhabi" panose="01000000000000000000" pitchFamily="2" charset="-78"/>
              </a:rPr>
              <a:t>Projectors &amp; Screens</a:t>
            </a:r>
          </a:p>
          <a:p>
            <a:pPr marL="400964" indent="-400964">
              <a:buFont typeface="Arial" panose="020B0604020202020204" pitchFamily="34" charset="0"/>
              <a:buChar char="•"/>
            </a:pPr>
            <a:r>
              <a:rPr lang="en-US" sz="2456" dirty="0">
                <a:latin typeface="Allura" panose="02000000000000000000" pitchFamily="2" charset="0"/>
                <a:cs typeface="Aldhabi" panose="01000000000000000000" pitchFamily="2" charset="-78"/>
              </a:rPr>
              <a:t>Sound System</a:t>
            </a:r>
          </a:p>
          <a:p>
            <a:pPr marL="400964" indent="-400964">
              <a:buFont typeface="Arial" panose="020B0604020202020204" pitchFamily="34" charset="0"/>
              <a:buChar char="•"/>
            </a:pPr>
            <a:r>
              <a:rPr lang="en-US" sz="2456" dirty="0">
                <a:latin typeface="Allura" panose="02000000000000000000" pitchFamily="2" charset="0"/>
                <a:cs typeface="Aldhabi" panose="01000000000000000000" pitchFamily="2" charset="-78"/>
              </a:rPr>
              <a:t>Free Wi-Fi</a:t>
            </a:r>
            <a:endParaRPr lang="en-ZA" sz="2456" dirty="0">
              <a:latin typeface="Allura" panose="02000000000000000000" pitchFamily="2" charset="0"/>
              <a:cs typeface="Aldhabi" panose="010000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911756-FFD3-62B2-FC63-76CD87E9B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7" r="8577"/>
          <a:stretch/>
        </p:blipFill>
        <p:spPr>
          <a:xfrm>
            <a:off x="3818316" y="3467392"/>
            <a:ext cx="3184748" cy="31373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119958-6284-1271-2E26-6F58B1785E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0" b="16737"/>
          <a:stretch/>
        </p:blipFill>
        <p:spPr>
          <a:xfrm>
            <a:off x="300775" y="3467392"/>
            <a:ext cx="3266100" cy="3159236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5CF0F-57C2-48D1-9175-918DFA387A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3" r="16163"/>
          <a:stretch/>
        </p:blipFill>
        <p:spPr>
          <a:xfrm>
            <a:off x="7237375" y="3467392"/>
            <a:ext cx="3184748" cy="31592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8294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F2258-F816-A9E6-093B-E94EA019B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50EB7C5-19A5-7553-39D1-A9139EB2C62F}"/>
              </a:ext>
            </a:extLst>
          </p:cNvPr>
          <p:cNvSpPr/>
          <p:nvPr/>
        </p:nvSpPr>
        <p:spPr>
          <a:xfrm>
            <a:off x="0" y="0"/>
            <a:ext cx="10714508" cy="755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79"/>
          </a:p>
        </p:txBody>
      </p:sp>
      <p:pic>
        <p:nvPicPr>
          <p:cNvPr id="12" name="Picture 11" descr="A black and white pattern&#10;&#10;AI-generated content may be incorrect.">
            <a:extLst>
              <a:ext uri="{FF2B5EF4-FFF2-40B4-BE49-F238E27FC236}">
                <a16:creationId xmlns:a16="http://schemas.microsoft.com/office/drawing/2014/main" id="{D05B083B-2345-6E6D-D7C5-FA2D7C8BA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"/>
            <a:ext cx="10691813" cy="75591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EB000C-8422-3981-DAF6-62D6FB700C3E}"/>
              </a:ext>
            </a:extLst>
          </p:cNvPr>
          <p:cNvSpPr txBox="1"/>
          <p:nvPr/>
        </p:nvSpPr>
        <p:spPr>
          <a:xfrm>
            <a:off x="3130612" y="722820"/>
            <a:ext cx="7350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llura" panose="02000000000000000000" pitchFamily="2" charset="0"/>
                <a:cs typeface="Aldhabi" panose="01000000000000000000" pitchFamily="2" charset="-78"/>
              </a:rPr>
              <a:t>Plated &amp; Buffet Dining</a:t>
            </a:r>
            <a:endParaRPr lang="en-ZA" sz="6600" dirty="0">
              <a:latin typeface="Allura" panose="02000000000000000000" pitchFamily="2" charset="0"/>
              <a:cs typeface="Aldhabi" panose="010000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94A7C-1BA6-A196-BB9B-A444A45FC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24" y="-518322"/>
            <a:ext cx="3266100" cy="32661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6EBD0A-C742-A2EE-8EF0-08F2AA215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r="11706"/>
          <a:stretch/>
        </p:blipFill>
        <p:spPr>
          <a:xfrm>
            <a:off x="5441922" y="2312905"/>
            <a:ext cx="2406794" cy="24184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5B69BA-9E40-BE06-6966-AA80CC408D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2" r="14852"/>
          <a:stretch/>
        </p:blipFill>
        <p:spPr>
          <a:xfrm>
            <a:off x="243080" y="2349138"/>
            <a:ext cx="2412896" cy="2382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31BCF2-1FD0-ABAC-7C28-6E49E693AC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r="11706"/>
          <a:stretch/>
        </p:blipFill>
        <p:spPr>
          <a:xfrm>
            <a:off x="2845552" y="2338208"/>
            <a:ext cx="2406794" cy="23931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E4661A-2A92-4A44-3098-95DA9559BA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7" b="13277"/>
          <a:stretch/>
        </p:blipFill>
        <p:spPr>
          <a:xfrm>
            <a:off x="8017532" y="2312905"/>
            <a:ext cx="2406794" cy="24184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77DEC9-AEB3-006C-A0BB-89D51068C6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r="16103"/>
          <a:stretch/>
        </p:blipFill>
        <p:spPr>
          <a:xfrm>
            <a:off x="243080" y="4830211"/>
            <a:ext cx="2406794" cy="23568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63497A-C6BA-9BEE-83F0-B26FF3A683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0" r="14210"/>
          <a:stretch/>
        </p:blipFill>
        <p:spPr>
          <a:xfrm>
            <a:off x="2845361" y="4830211"/>
            <a:ext cx="2393837" cy="2356896"/>
          </a:xfrm>
          <a:prstGeom prst="rect">
            <a:avLst/>
          </a:prstGeom>
          <a:ln w="9525">
            <a:solidFill>
              <a:schemeClr val="tx1">
                <a:lumMod val="9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F38DFA-6B7D-A567-2C3D-18A388F71E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2" r="14852"/>
          <a:stretch/>
        </p:blipFill>
        <p:spPr>
          <a:xfrm>
            <a:off x="5434685" y="4830212"/>
            <a:ext cx="2412896" cy="23568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52A439-85E6-75E9-B26C-ABE4721807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r="11706"/>
          <a:stretch/>
        </p:blipFill>
        <p:spPr>
          <a:xfrm>
            <a:off x="8017531" y="4842862"/>
            <a:ext cx="2406795" cy="23568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3264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F2258-F816-A9E6-093B-E94EA019B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50EB7C5-19A5-7553-39D1-A9139EB2C62F}"/>
              </a:ext>
            </a:extLst>
          </p:cNvPr>
          <p:cNvSpPr/>
          <p:nvPr/>
        </p:nvSpPr>
        <p:spPr>
          <a:xfrm>
            <a:off x="0" y="0"/>
            <a:ext cx="10714508" cy="755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79"/>
          </a:p>
        </p:txBody>
      </p:sp>
      <p:pic>
        <p:nvPicPr>
          <p:cNvPr id="12" name="Picture 11" descr="A black and white pattern&#10;&#10;AI-generated content may be incorrect.">
            <a:extLst>
              <a:ext uri="{FF2B5EF4-FFF2-40B4-BE49-F238E27FC236}">
                <a16:creationId xmlns:a16="http://schemas.microsoft.com/office/drawing/2014/main" id="{D05B083B-2345-6E6D-D7C5-FA2D7C8BA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"/>
            <a:ext cx="10691813" cy="7559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F2CC23-B5BD-8F23-4A84-28CDFD2BB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6" r="21536"/>
          <a:stretch/>
        </p:blipFill>
        <p:spPr>
          <a:xfrm>
            <a:off x="3765554" y="3498979"/>
            <a:ext cx="3160704" cy="31230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EAE102-E022-85BC-7DEF-82D98011C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4" r="16104"/>
          <a:stretch/>
        </p:blipFill>
        <p:spPr>
          <a:xfrm>
            <a:off x="7125200" y="3489281"/>
            <a:ext cx="3184748" cy="31373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EB000C-8422-3981-DAF6-62D6FB700C3E}"/>
              </a:ext>
            </a:extLst>
          </p:cNvPr>
          <p:cNvSpPr txBox="1"/>
          <p:nvPr/>
        </p:nvSpPr>
        <p:spPr>
          <a:xfrm>
            <a:off x="1499024" y="2367264"/>
            <a:ext cx="7350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llura" panose="02000000000000000000" pitchFamily="2" charset="0"/>
                <a:cs typeface="Aldhabi" panose="01000000000000000000" pitchFamily="2" charset="-78"/>
              </a:rPr>
              <a:t>4-Star Accommodation</a:t>
            </a:r>
            <a:endParaRPr lang="en-ZA" sz="6600" dirty="0">
              <a:latin typeface="Allura" panose="02000000000000000000" pitchFamily="2" charset="0"/>
              <a:cs typeface="Aldhabi" panose="010000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94A7C-1BA6-A196-BB9B-A444A45FC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824" y="0"/>
            <a:ext cx="2448601" cy="1653533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64D2BD-7FB4-0880-7CAE-36583AB1E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r="11706"/>
          <a:stretch/>
        </p:blipFill>
        <p:spPr>
          <a:xfrm>
            <a:off x="3741511" y="3489281"/>
            <a:ext cx="3184747" cy="3118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95B045-8743-9CEA-0A30-6339C43D0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6" r="21536"/>
          <a:stretch/>
        </p:blipFill>
        <p:spPr>
          <a:xfrm>
            <a:off x="381865" y="3498978"/>
            <a:ext cx="3160704" cy="31230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5822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48ad6a2-d1fc-4138-8575-b5dc0e9afba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4A3B942F860044BCF18110E44CD30F" ma:contentTypeVersion="18" ma:contentTypeDescription="Create a new document." ma:contentTypeScope="" ma:versionID="fed6e43d1f942bf8ea13d9878de3181b">
  <xsd:schema xmlns:xsd="http://www.w3.org/2001/XMLSchema" xmlns:xs="http://www.w3.org/2001/XMLSchema" xmlns:p="http://schemas.microsoft.com/office/2006/metadata/properties" xmlns:ns3="b7347353-e086-4cc4-86c5-0c6e050ec09c" xmlns:ns4="c48ad6a2-d1fc-4138-8575-b5dc0e9afba8" targetNamespace="http://schemas.microsoft.com/office/2006/metadata/properties" ma:root="true" ma:fieldsID="83e9d4a739adea8ab6faf0d222b8cc4e" ns3:_="" ns4:_="">
    <xsd:import namespace="b7347353-e086-4cc4-86c5-0c6e050ec09c"/>
    <xsd:import namespace="c48ad6a2-d1fc-4138-8575-b5dc0e9afba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347353-e086-4cc4-86c5-0c6e050ec09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8ad6a2-d1fc-4138-8575-b5dc0e9afb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5C5F7F-A75A-47B8-8F71-D0F7F88387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16FF57-BD59-4F3F-8DD4-372FCE166351}">
  <ds:schemaRefs>
    <ds:schemaRef ds:uri="http://schemas.microsoft.com/office/2006/documentManagement/types"/>
    <ds:schemaRef ds:uri="http://www.w3.org/XML/1998/namespace"/>
    <ds:schemaRef ds:uri="c48ad6a2-d1fc-4138-8575-b5dc0e9afba8"/>
    <ds:schemaRef ds:uri="b7347353-e086-4cc4-86c5-0c6e050ec09c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15D9027-BBB3-4613-B396-ACFF878186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347353-e086-4cc4-86c5-0c6e050ec09c"/>
    <ds:schemaRef ds:uri="c48ad6a2-d1fc-4138-8575-b5dc0e9afb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3934</TotalTime>
  <Words>121</Words>
  <Application>Microsoft Office PowerPoint</Application>
  <PresentationFormat>Custom</PresentationFormat>
  <Paragraphs>37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Aldhabi</vt:lpstr>
      <vt:lpstr>Allura</vt:lpstr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Munira</dc:creator>
  <cp:lastModifiedBy>Wilma Oelsen</cp:lastModifiedBy>
  <cp:revision>10</cp:revision>
  <dcterms:created xsi:type="dcterms:W3CDTF">2020-02-19T09:25:00Z</dcterms:created>
  <dcterms:modified xsi:type="dcterms:W3CDTF">2025-02-28T08:09:48Z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0x010100984A3B942F860044BCF18110E44CD30F</vt:lpwstr>
  </property>
</Properties>
</file>